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notesSlides/notesSlide28.xml" ContentType="application/vnd.openxmlformats-officedocument.presentationml.notesSlide+xml"/>
  <Override PartName="/ppt/tags/tag9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1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7" r:id="rId4"/>
    <p:sldId id="258" r:id="rId5"/>
    <p:sldId id="298" r:id="rId6"/>
    <p:sldId id="299" r:id="rId7"/>
    <p:sldId id="300" r:id="rId8"/>
    <p:sldId id="301" r:id="rId9"/>
    <p:sldId id="302" r:id="rId10"/>
    <p:sldId id="303" r:id="rId11"/>
    <p:sldId id="305" r:id="rId12"/>
    <p:sldId id="304" r:id="rId13"/>
    <p:sldId id="306" r:id="rId14"/>
    <p:sldId id="307" r:id="rId15"/>
    <p:sldId id="308" r:id="rId16"/>
    <p:sldId id="309" r:id="rId17"/>
    <p:sldId id="310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297" r:id="rId45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나눔스퀘어라운드 Bold" panose="020B0600000101010101" pitchFamily="50" charset="-12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gIn Yoon" initials="JY" lastIdx="19" clrIdx="0">
    <p:extLst>
      <p:ext uri="{19B8F6BF-5375-455C-9EA6-DF929625EA0E}">
        <p15:presenceInfo xmlns:p15="http://schemas.microsoft.com/office/powerpoint/2012/main" userId="4b3fb5e9cd3e3d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647"/>
    <a:srgbClr val="21262A"/>
    <a:srgbClr val="F68A9C"/>
    <a:srgbClr val="578537"/>
    <a:srgbClr val="C40F2E"/>
    <a:srgbClr val="FF4040"/>
    <a:srgbClr val="C8032B"/>
    <a:srgbClr val="650111"/>
    <a:srgbClr val="EF8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85948" autoAdjust="0"/>
  </p:normalViewPr>
  <p:slideViewPr>
    <p:cSldViewPr snapToGrid="0">
      <p:cViewPr varScale="1">
        <p:scale>
          <a:sx n="65" d="100"/>
          <a:sy n="65" d="100"/>
        </p:scale>
        <p:origin x="14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97755-905D-41B4-885C-8DBDBD429CE7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B764C-9EF4-4702-A285-65DB723A6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안녕하세요 인공지능을 위한 수학 </a:t>
            </a:r>
            <a:r>
              <a:rPr lang="en-US" altLang="ko-KR" sz="1200" dirty="0"/>
              <a:t>7</a:t>
            </a:r>
            <a:r>
              <a:rPr lang="ko-KR" altLang="en-US" sz="1200" dirty="0"/>
              <a:t>장의의 발표를 </a:t>
            </a:r>
            <a:r>
              <a:rPr lang="ko-KR" altLang="en-US" sz="1200" dirty="0" err="1"/>
              <a:t>맡게된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윤정인입니다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과정을 거쳐 </a:t>
            </a:r>
            <a:r>
              <a:rPr lang="en-US" altLang="ko-KR" dirty="0"/>
              <a:t>MNIST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데이터로 예시를 들면</a:t>
            </a:r>
            <a:r>
              <a:rPr lang="en-US" altLang="ko-KR" dirty="0"/>
              <a:t>, </a:t>
            </a:r>
            <a:r>
              <a:rPr lang="ko-KR" altLang="en-US" dirty="0"/>
              <a:t>입력층은 </a:t>
            </a:r>
            <a:r>
              <a:rPr lang="en-US" altLang="ko-KR" dirty="0"/>
              <a:t>784</a:t>
            </a:r>
            <a:r>
              <a:rPr lang="ko-KR" altLang="en-US" dirty="0"/>
              <a:t>개의 노드로 구성되어 생성되며 입력층으로 들어간 이미지는 은닉층을 통과하면서</a:t>
            </a:r>
            <a:endParaRPr lang="en-US" altLang="ko-KR" dirty="0"/>
          </a:p>
          <a:p>
            <a:r>
              <a:rPr lang="ko-KR" altLang="en-US" dirty="0"/>
              <a:t>최종적으로 </a:t>
            </a:r>
            <a:r>
              <a:rPr lang="en-US" altLang="ko-KR" dirty="0"/>
              <a:t>10</a:t>
            </a:r>
            <a:r>
              <a:rPr lang="ko-KR" altLang="en-US" dirty="0"/>
              <a:t>개의 노드로 구성된 출력층까지 도달하여 결과를 출력하게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9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챕터에서는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22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절에서 언급했던 활성화 함수에 대해 자세히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신경망에서 자주 사용하는 활성화 함수는 시그모이드 함수와 </a:t>
            </a:r>
            <a:r>
              <a:rPr lang="en-US" altLang="ko-KR" dirty="0"/>
              <a:t>RELU</a:t>
            </a:r>
            <a:r>
              <a:rPr lang="ko-KR" altLang="en-US" dirty="0"/>
              <a:t>함수가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시그모이드 함수는 다음과 같이 표현하며 시그모이드 함수를 사용하는 분류 모델로는 로지스틱 회귀가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ReLU</a:t>
            </a:r>
            <a:r>
              <a:rPr lang="ko-KR" altLang="en-US" dirty="0"/>
              <a:t>함수는 시그모이드 함수를 대체하는 용도로 많이 사용되고 있으며 수식으로는 다음과 같이 표현합니다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6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두가지 함수에는 한가지 공통점이 있는데</a:t>
            </a:r>
            <a:r>
              <a:rPr lang="en-US" altLang="ko-KR" dirty="0"/>
              <a:t>, </a:t>
            </a:r>
            <a:r>
              <a:rPr lang="ko-KR" altLang="en-US" dirty="0"/>
              <a:t>바로 비선형 함수라는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비선형 함수를 사용하면 하나의 직선으로 구분하지 못하는 영역을 구분할 수 있으며</a:t>
            </a:r>
            <a:r>
              <a:rPr lang="en-US" altLang="ko-KR" dirty="0"/>
              <a:t>, </a:t>
            </a:r>
            <a:r>
              <a:rPr lang="ko-KR" altLang="en-US" dirty="0"/>
              <a:t>신경망의 표현력이 더 향상됩니다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3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18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딥러닝 분야에서는 신경망의 은닉층을 여러 개로 만들어 쓰는 알고리즘이 있는데 이러한 알고리즘을 심층 신경망 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신경망의 계층을 여러 개로 만들고</a:t>
            </a:r>
            <a:r>
              <a:rPr lang="en-US" altLang="ko-KR" dirty="0"/>
              <a:t>, </a:t>
            </a:r>
            <a:r>
              <a:rPr lang="ko-KR" altLang="en-US" dirty="0"/>
              <a:t>데이터의 특징을 여러 차례 추출하다 보면 더 장밀하고 정확한 판단이 가능할 것이라고 기대하는 접근 방법입니다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76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이번절에서는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6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입력층에서 출력층까지 정보가 전파되는 과정을 예제를 통해 수식으로 표현하면서 추적해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전파과정은 입력층에서 출력층까지 정보가 순서대로 전달된다고 하여 순전파라고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500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신경망을 표현할 때 사용하는 각종 문자표기는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07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시작부분인 입력층의 출력이 은닉층으로 전달되는 부분을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최초의 입력층에서는 별다른 처리를 하지 않기 때문에 </a:t>
            </a:r>
            <a:r>
              <a:rPr lang="en-US" altLang="ko-KR" dirty="0"/>
              <a:t>1</a:t>
            </a:r>
            <a:r>
              <a:rPr lang="ko-KR" altLang="en-US" dirty="0"/>
              <a:t>번 수식과 같이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은닉층의 </a:t>
            </a:r>
            <a:r>
              <a:rPr lang="ko-KR" altLang="en-US" dirty="0" err="1"/>
              <a:t>입력값은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수식과 같이 표현할 수 있습니다</a:t>
            </a:r>
            <a:r>
              <a:rPr lang="en-US" altLang="ko-KR" dirty="0"/>
              <a:t>. </a:t>
            </a:r>
            <a:r>
              <a:rPr lang="ko-KR" altLang="en-US" dirty="0"/>
              <a:t>이 수식은 행렬을 사용하여 </a:t>
            </a:r>
            <a:r>
              <a:rPr lang="ko-KR" altLang="en-US" dirty="0" err="1"/>
              <a:t>간소화시킬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은닉층의 </a:t>
            </a:r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 수식과 같이 계산할 수 있습니다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활성화함수는 표준 시그모이드 함수를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7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</a:t>
            </a:r>
            <a:r>
              <a:rPr lang="ko-KR" altLang="en-US" dirty="0"/>
              <a:t>장에서는 이미지 인식에 대해 학습합니다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2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동일한 방법으로 은닉층에서 출력층으로 정보가 전달되는 과정을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이와같은</a:t>
            </a:r>
            <a:r>
              <a:rPr lang="ko-KR" altLang="en-US" dirty="0"/>
              <a:t> 관계를 행렬로 표현할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결과적으로 </a:t>
            </a:r>
            <a:r>
              <a:rPr lang="ko-KR" altLang="en-US" dirty="0" err="1"/>
              <a:t>출력값은</a:t>
            </a:r>
            <a:r>
              <a:rPr lang="ko-KR" altLang="en-US" dirty="0"/>
              <a:t> 비선형 변환된 </a:t>
            </a:r>
            <a:r>
              <a:rPr lang="en-US" altLang="ko-KR" dirty="0"/>
              <a:t>x^2</a:t>
            </a:r>
            <a:r>
              <a:rPr lang="ko-KR" altLang="en-US" dirty="0"/>
              <a:t>가 나옵니다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최종 출력층에서는 </a:t>
            </a:r>
            <a:r>
              <a:rPr lang="en-US" altLang="ko-KR" dirty="0" err="1"/>
              <a:t>softmax</a:t>
            </a:r>
            <a:r>
              <a:rPr lang="ko-KR" altLang="en-US" dirty="0"/>
              <a:t>함수로 비선형 변환을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Softmax</a:t>
            </a:r>
            <a:r>
              <a:rPr lang="ko-KR" altLang="en-US" dirty="0"/>
              <a:t> 함수를 사용하면 결과값을 확률적인 표현으로 만들 수 있습니다</a:t>
            </a:r>
            <a:r>
              <a:rPr lang="en-US" altLang="ko-KR" dirty="0"/>
              <a:t>. 2</a:t>
            </a:r>
            <a:r>
              <a:rPr lang="ko-KR" altLang="en-US" dirty="0"/>
              <a:t>계층에 적용된 </a:t>
            </a:r>
            <a:r>
              <a:rPr lang="en-US" altLang="ko-KR" dirty="0" err="1"/>
              <a:t>softmax</a:t>
            </a:r>
            <a:r>
              <a:rPr lang="ko-KR" altLang="en-US" dirty="0"/>
              <a:t>함수를 </a:t>
            </a:r>
            <a:r>
              <a:rPr lang="en-US" altLang="ko-KR" dirty="0"/>
              <a:t>sigma2</a:t>
            </a:r>
            <a:r>
              <a:rPr lang="ko-KR" altLang="en-US" dirty="0"/>
              <a:t>라고 할 때 이 함수의 결과로 나오는 수식의 가장 큰 값이 나오는 카테고리가 이 신경망의 판별 결과가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74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손실함수는 신경망이 출력한 값과 실제 값과의 오차에 대한 함수로 가중치와 바이어스를 조정할 때는 손실함수의 값이 최소가 되도록 만들어줘야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절에서는 예제와 함께 손실함수 중 하나인 </a:t>
            </a:r>
            <a:r>
              <a:rPr lang="ko-KR" altLang="en-US" dirty="0" err="1"/>
              <a:t>평균제곱오차로</a:t>
            </a:r>
            <a:r>
              <a:rPr lang="ko-KR" altLang="en-US" dirty="0"/>
              <a:t>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평균제곱오차</a:t>
            </a:r>
            <a:r>
              <a:rPr lang="en-US" altLang="ko-KR" dirty="0"/>
              <a:t>E</a:t>
            </a:r>
            <a:r>
              <a:rPr lang="ko-KR" altLang="en-US" dirty="0"/>
              <a:t>는 다음과 같이 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12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평균제곱오차 </a:t>
            </a:r>
            <a:r>
              <a:rPr lang="en-US" altLang="ko-KR" dirty="0"/>
              <a:t>E</a:t>
            </a:r>
            <a:r>
              <a:rPr lang="ko-KR" altLang="en-US" dirty="0"/>
              <a:t>를 구하는 수식을 사용하여 문제 조건대로 대입합니다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다음으로 평균 제곱 오차를 최소화 시키려면 가중치</a:t>
            </a:r>
            <a:r>
              <a:rPr lang="en-US" altLang="ko-KR" dirty="0"/>
              <a:t>(w)</a:t>
            </a:r>
            <a:r>
              <a:rPr lang="ko-KR" altLang="en-US" dirty="0"/>
              <a:t>로 미분했을 때 값이 </a:t>
            </a:r>
            <a:r>
              <a:rPr lang="en-US" altLang="ko-KR" dirty="0"/>
              <a:t>0</a:t>
            </a:r>
            <a:r>
              <a:rPr lang="ko-KR" altLang="en-US" dirty="0"/>
              <a:t>이 되도록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그리하여 가중치</a:t>
            </a:r>
            <a:r>
              <a:rPr lang="en-US" altLang="ko-KR" dirty="0"/>
              <a:t>(w)</a:t>
            </a:r>
            <a:r>
              <a:rPr lang="ko-KR" altLang="en-US" dirty="0"/>
              <a:t>값은 </a:t>
            </a:r>
            <a:r>
              <a:rPr lang="en-US" altLang="ko-KR" dirty="0"/>
              <a:t>1.774</a:t>
            </a:r>
            <a:r>
              <a:rPr lang="ko-KR" altLang="en-US" dirty="0"/>
              <a:t>가 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14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r>
              <a:rPr lang="ko-KR" altLang="en-US" dirty="0"/>
              <a:t> 데이터를 활용한 실습에서 신경망의 </a:t>
            </a:r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까지의 숫자 중에서 어느 숫자에 더 가까운지에 대한 </a:t>
            </a:r>
            <a:r>
              <a:rPr lang="ko-KR" altLang="en-US" dirty="0" err="1"/>
              <a:t>확률값이</a:t>
            </a:r>
            <a:r>
              <a:rPr lang="ko-KR" altLang="en-US" dirty="0"/>
              <a:t>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정답 레이블은 정답 숫자만 </a:t>
            </a:r>
            <a:r>
              <a:rPr lang="en-US" altLang="ko-KR" dirty="0"/>
              <a:t>1</a:t>
            </a:r>
            <a:r>
              <a:rPr lang="ko-KR" altLang="en-US" dirty="0"/>
              <a:t>이고 나머지 숫자에 대해서는 </a:t>
            </a:r>
            <a:r>
              <a:rPr lang="en-US" altLang="ko-KR" dirty="0"/>
              <a:t>0</a:t>
            </a:r>
            <a:r>
              <a:rPr lang="ko-KR" altLang="en-US" dirty="0"/>
              <a:t>으로 표현됩니다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출력 표현을 </a:t>
            </a:r>
            <a:r>
              <a:rPr lang="en-US" altLang="ko-KR" dirty="0"/>
              <a:t>one-hot</a:t>
            </a:r>
            <a:r>
              <a:rPr lang="ko-KR" altLang="en-US" dirty="0"/>
              <a:t>이라고 하며</a:t>
            </a:r>
            <a:r>
              <a:rPr lang="en-US" altLang="ko-KR" dirty="0"/>
              <a:t>, </a:t>
            </a:r>
            <a:r>
              <a:rPr lang="ko-KR" altLang="en-US" dirty="0"/>
              <a:t>이 때의 평균 제곱 오차 </a:t>
            </a:r>
            <a:r>
              <a:rPr lang="en-US" altLang="ko-KR" dirty="0"/>
              <a:t>E</a:t>
            </a:r>
            <a:r>
              <a:rPr lang="ko-KR" altLang="en-US" dirty="0"/>
              <a:t>는 다음과 같이 계산합니다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81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절에서 본 손실함수가 어떤 경우에 최소가 되는지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최소값을 구할 땐 미분했을 때 접선의 기울기가 </a:t>
            </a:r>
            <a:r>
              <a:rPr lang="en-US" altLang="ko-KR" dirty="0"/>
              <a:t>0</a:t>
            </a:r>
            <a:r>
              <a:rPr lang="ko-KR" altLang="en-US" dirty="0"/>
              <a:t>이 되는 방정식을 풀면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79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7.6</a:t>
            </a:r>
            <a:r>
              <a:rPr lang="ko-KR" altLang="en-US" dirty="0"/>
              <a:t>절에서 공부했던 </a:t>
            </a:r>
            <a:r>
              <a:rPr lang="ko-KR" altLang="en-US" dirty="0" err="1"/>
              <a:t>평균제곱오차를</a:t>
            </a:r>
            <a:r>
              <a:rPr lang="ko-KR" altLang="en-US" dirty="0"/>
              <a:t> </a:t>
            </a:r>
            <a:r>
              <a:rPr lang="ko-KR" altLang="en-US" dirty="0" err="1"/>
              <a:t>사용하면되지만</a:t>
            </a:r>
            <a:r>
              <a:rPr lang="en-US" altLang="ko-KR" dirty="0"/>
              <a:t>, </a:t>
            </a:r>
            <a:r>
              <a:rPr lang="ko-KR" altLang="en-US" dirty="0"/>
              <a:t>간단한 </a:t>
            </a:r>
            <a:r>
              <a:rPr lang="ko-KR" altLang="en-US" dirty="0" err="1"/>
              <a:t>예에서조차</a:t>
            </a:r>
            <a:r>
              <a:rPr lang="ko-KR" altLang="en-US" dirty="0"/>
              <a:t> </a:t>
            </a:r>
            <a:r>
              <a:rPr lang="en-US" altLang="ko-KR" dirty="0"/>
              <a:t>17</a:t>
            </a:r>
            <a:r>
              <a:rPr lang="ko-KR" altLang="en-US" dirty="0"/>
              <a:t>개의 변수가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실제에서는 더 많은 변수를 다뤄야 하기 때문에 일반적인 방법은 사용하기에 너무 </a:t>
            </a:r>
            <a:r>
              <a:rPr lang="ko-KR" altLang="en-US" dirty="0" err="1"/>
              <a:t>복잡해집니다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경우에는 경사하강법을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995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경사하강법은</a:t>
            </a:r>
            <a:r>
              <a:rPr lang="ko-KR" altLang="en-US" dirty="0"/>
              <a:t> 함수의 그래프를 따라 움직이면서 기울기를 조사하고</a:t>
            </a:r>
            <a:r>
              <a:rPr lang="en-US" altLang="ko-KR" dirty="0"/>
              <a:t>, </a:t>
            </a:r>
            <a:r>
              <a:rPr lang="ko-KR" altLang="en-US" dirty="0"/>
              <a:t>이 때 구한 기울기의 값이 작아지는 방향으로 조금씩 내려가는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82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ko-KR" altLang="en-US" dirty="0" err="1"/>
              <a:t>경사하강법의</a:t>
            </a:r>
            <a:r>
              <a:rPr lang="ko-KR" altLang="en-US" dirty="0"/>
              <a:t> 수식 표현방법은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752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최종 도출된 수식은 </a:t>
                </a:r>
                <a:r>
                  <a:rPr lang="ko-KR" altLang="en-US" dirty="0" err="1"/>
                  <a:t>음이되는</a:t>
                </a:r>
                <a:r>
                  <a:rPr lang="ko-KR" altLang="en-US" dirty="0"/>
                  <a:t> 방향으로 조금씩 이동하면서 최솟값을 찾는 것 입니다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ko-KR" altLang="en-US" sz="1200" i="1" dirty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다음</m:t>
                    </m:r>
                    <m:r>
                      <a:rPr lang="en-US" altLang="ko-KR" sz="1200" b="0" i="1" dirty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200" b="0" i="1" dirty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그래프와</m:t>
                    </m:r>
                    <m:r>
                      <a:rPr lang="en-US" altLang="ko-KR" sz="1200" b="0" i="1" dirty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200" b="0" i="1" dirty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같이</m:t>
                    </m:r>
                    <m:r>
                      <a:rPr lang="en-US" altLang="ko-KR" sz="1200" b="0" i="1" dirty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2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𝑑𝑒𝑙𝑡𝑎</m:t>
                    </m:r>
                    <m:r>
                      <a:rPr lang="en-US" altLang="ko-KR" sz="12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)와</m:t>
                    </m:r>
                  </m:oMath>
                </a14:m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ko-KR" sz="12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2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2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ko-KR" sz="1200" dirty="0"/>
                  <a:t>(df(x)dx)</a:t>
                </a:r>
                <a:r>
                  <a:rPr lang="ko-KR" altLang="en-US" sz="1200" dirty="0"/>
                  <a:t>의 부호가 반대라면 그래프를 따라 내려간다는 것을 알 수 있습니다</a:t>
                </a:r>
                <a:r>
                  <a:rPr lang="en-US" altLang="ko-KR" sz="1200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/>
                  <a:t>정리하자면 </a:t>
                </a:r>
                <a:r>
                  <a:rPr lang="en-US" altLang="ko-KR" sz="1200" dirty="0"/>
                  <a:t>0</a:t>
                </a:r>
                <a:r>
                  <a:rPr lang="ko-KR" altLang="en-US" sz="1200" dirty="0"/>
                  <a:t>보다 크고 </a:t>
                </a:r>
                <a:r>
                  <a:rPr lang="en-US" altLang="ko-KR" sz="1200" dirty="0"/>
                  <a:t>1</a:t>
                </a:r>
                <a:r>
                  <a:rPr lang="ko-KR" altLang="en-US" sz="1200" dirty="0"/>
                  <a:t>보다 작은 어떤 상수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altLang="ko-KR" b="0" i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dirty="0"/>
                  <a:t>타</a:t>
                </a:r>
                <a:r>
                  <a:rPr lang="en-US" altLang="ko-KR" sz="1200" dirty="0"/>
                  <a:t>)</a:t>
                </a:r>
                <a:r>
                  <a:rPr lang="ko-KR" altLang="en-US" sz="1200" dirty="0"/>
                  <a:t>가 있다고 가정할 때</a:t>
                </a:r>
                <a:r>
                  <a:rPr lang="en-US" altLang="ko-KR" sz="1200" dirty="0"/>
                  <a:t>,</a:t>
                </a:r>
                <a:r>
                  <a:rPr lang="ko-KR" altLang="en-US" sz="1200" dirty="0"/>
                  <a:t> 다음과 같은 표현이 성립한다면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함수의 최솟값을 찾기 위해 그래프를 타고 내려갈 수 있습니다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최종 도출된 수식은 </a:t>
                </a:r>
                <a:r>
                  <a:rPr lang="ko-KR" altLang="en-US" dirty="0" err="1"/>
                  <a:t>음이되는</a:t>
                </a:r>
                <a:r>
                  <a:rPr lang="ko-KR" altLang="en-US" dirty="0"/>
                  <a:t> 방향으로 조금씩 이동하면서 최솟값을 찾는 것 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i="0" dirty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다음</a:t>
                </a:r>
                <a:r>
                  <a:rPr lang="en-US" altLang="ko-KR" sz="1200" b="0" i="0" dirty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ko-KR" altLang="en-US" sz="1200" b="0" i="0" dirty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그래프와</a:t>
                </a:r>
                <a:r>
                  <a:rPr lang="en-US" altLang="ko-KR" sz="1200" b="0" i="0" dirty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ko-KR" altLang="en-US" sz="1200" b="0" i="0" dirty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같이</a:t>
                </a:r>
                <a:r>
                  <a:rPr lang="en-US" altLang="ko-KR" sz="1200" b="0" i="0" dirty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ko-KR" sz="1200" i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∆𝑥</a:t>
                </a:r>
                <a:r>
                  <a:rPr lang="ko-KR" altLang="en-US" sz="1200" i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와</a:t>
                </a:r>
                <a:r>
                  <a:rPr lang="ko-KR" altLang="en-US" sz="1200" dirty="0"/>
                  <a:t> </a:t>
                </a:r>
                <a:r>
                  <a:rPr lang="en-US" altLang="ko-KR" sz="1200" i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(𝑑𝑓(𝑥))/𝑑𝑥</a:t>
                </a:r>
                <a:r>
                  <a:rPr lang="ko-KR" altLang="en-US" sz="1200" dirty="0"/>
                  <a:t>의 부호가 반대라면 그래프를 따라 내려간다는 것을 알 수 있습니다</a:t>
                </a:r>
                <a:r>
                  <a:rPr lang="en-US" altLang="ko-KR" sz="1200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/>
                  <a:t>정리하자면 </a:t>
                </a:r>
                <a:r>
                  <a:rPr lang="en-US" altLang="ko-KR" sz="1200" dirty="0"/>
                  <a:t>0</a:t>
                </a:r>
                <a:r>
                  <a:rPr lang="ko-KR" altLang="en-US" sz="1200" dirty="0"/>
                  <a:t>보다 크고 </a:t>
                </a:r>
                <a:r>
                  <a:rPr lang="en-US" altLang="ko-KR" sz="1200" dirty="0"/>
                  <a:t>1</a:t>
                </a:r>
                <a:r>
                  <a:rPr lang="ko-KR" altLang="en-US" sz="1200" dirty="0"/>
                  <a:t>보다 작은 어떤 상수 </a:t>
                </a:r>
                <a:r>
                  <a:rPr lang="ko-KR" altLang="en-US" b="0" i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𝜂</a:t>
                </a:r>
                <a:r>
                  <a:rPr lang="en-US" altLang="ko-KR" b="0" i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ko-KR" altLang="en-US" b="0" i="0">
                    <a:solidFill>
                      <a:srgbClr val="21262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에</a:t>
                </a:r>
                <a:r>
                  <a:rPr lang="ko-KR" altLang="en-US" sz="1200" dirty="0"/>
                  <a:t>타</a:t>
                </a:r>
                <a:r>
                  <a:rPr lang="en-US" altLang="ko-KR" sz="1200" dirty="0"/>
                  <a:t>)</a:t>
                </a:r>
                <a:r>
                  <a:rPr lang="ko-KR" altLang="en-US" sz="1200" dirty="0"/>
                  <a:t>가 있다고 </a:t>
                </a:r>
                <a:r>
                  <a:rPr lang="ko-KR" altLang="en-US" sz="1200" dirty="0" err="1"/>
                  <a:t>가정할때</a:t>
                </a:r>
                <a:r>
                  <a:rPr lang="en-US" altLang="ko-KR" sz="1200" dirty="0"/>
                  <a:t>,</a:t>
                </a:r>
                <a:r>
                  <a:rPr lang="ko-KR" altLang="en-US" sz="1200" dirty="0"/>
                  <a:t> 다음과 같은 표현이 성립한다면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함수의 최솟값을 찾기 위해 그래프를 타고 내려갈 수 있습니다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56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때 </a:t>
            </a:r>
            <a:r>
              <a:rPr lang="en-US" altLang="ko-KR" dirty="0"/>
              <a:t>eta</a:t>
            </a:r>
            <a:r>
              <a:rPr lang="ko-KR" altLang="en-US" dirty="0"/>
              <a:t>의 크기는 얼마나 많이 움직이는가를 표현하는 학습률 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 err="1"/>
              <a:t>학습률이</a:t>
            </a:r>
            <a:r>
              <a:rPr lang="ko-KR" altLang="en-US" dirty="0"/>
              <a:t> 너무 크거나 너무 작으면 최솟값에 이르지 못할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MNIST</a:t>
            </a:r>
            <a:r>
              <a:rPr lang="ko-KR" altLang="en-US" dirty="0"/>
              <a:t>실습에서는 </a:t>
            </a:r>
            <a:r>
              <a:rPr lang="en-US" altLang="ko-KR" dirty="0"/>
              <a:t>eta</a:t>
            </a:r>
            <a:r>
              <a:rPr lang="ko-KR" altLang="en-US" dirty="0"/>
              <a:t>값을 </a:t>
            </a:r>
            <a:r>
              <a:rPr lang="en-US" altLang="ko-KR" dirty="0"/>
              <a:t>0.01</a:t>
            </a:r>
            <a:r>
              <a:rPr lang="ko-KR" altLang="en-US" dirty="0"/>
              <a:t>이라는 값을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그래프에서 이동하기 전의 위치를 </a:t>
            </a:r>
            <a:r>
              <a:rPr lang="en-US" altLang="ko-KR" dirty="0" err="1"/>
              <a:t>xold</a:t>
            </a:r>
            <a:r>
              <a:rPr lang="en-US" altLang="ko-KR" dirty="0"/>
              <a:t>, </a:t>
            </a:r>
            <a:r>
              <a:rPr lang="ko-KR" altLang="en-US" dirty="0"/>
              <a:t>이동한 후의 위치를 </a:t>
            </a:r>
            <a:r>
              <a:rPr lang="en-US" altLang="ko-KR" dirty="0" err="1"/>
              <a:t>xnew</a:t>
            </a:r>
            <a:r>
              <a:rPr lang="ko-KR" altLang="en-US" dirty="0"/>
              <a:t>라고 가정하면 </a:t>
            </a:r>
            <a:r>
              <a:rPr lang="en-US" altLang="ko-KR" dirty="0"/>
              <a:t>2</a:t>
            </a:r>
            <a:r>
              <a:rPr lang="ko-KR" altLang="en-US" dirty="0"/>
              <a:t>번과 같은 식을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식에서 기존에 구한 </a:t>
            </a:r>
            <a:r>
              <a:rPr lang="en-US" altLang="ko-KR" dirty="0"/>
              <a:t>1</a:t>
            </a:r>
            <a:r>
              <a:rPr lang="ko-KR" altLang="en-US" dirty="0"/>
              <a:t>번식을 대입하면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도출된 식을 여러 개의 변수를 사용하는 다변수 함수로 확장하여 표현한다면 이와 같으며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ko-KR" altLang="en-US" dirty="0" err="1"/>
              <a:t>네모친</a:t>
            </a:r>
            <a:r>
              <a:rPr lang="ko-KR" altLang="en-US" dirty="0"/>
              <a:t> 부분이 손실함수 </a:t>
            </a:r>
            <a:r>
              <a:rPr lang="en-US" altLang="ko-KR" dirty="0"/>
              <a:t>E</a:t>
            </a:r>
            <a:r>
              <a:rPr lang="ko-KR" altLang="en-US" dirty="0"/>
              <a:t>의 기울기가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86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이번장에서는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11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ko-KR" altLang="en-US" dirty="0" err="1"/>
              <a:t>오차역전파법을</a:t>
            </a:r>
            <a:r>
              <a:rPr lang="ko-KR" altLang="en-US" dirty="0"/>
              <a:t> 학습하겠습니다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24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오차역전파법은</a:t>
            </a:r>
            <a:r>
              <a:rPr lang="ko-KR" altLang="en-US" dirty="0"/>
              <a:t> 순전파의 반대방향으로 </a:t>
            </a:r>
            <a:r>
              <a:rPr lang="ko-KR" altLang="en-US" dirty="0" err="1"/>
              <a:t>출력값과</a:t>
            </a:r>
            <a:r>
              <a:rPr lang="ko-KR" altLang="en-US" dirty="0"/>
              <a:t> 정답 사이의 오차를 먼저 구한 다음</a:t>
            </a:r>
            <a:r>
              <a:rPr lang="en-US" altLang="ko-KR" dirty="0"/>
              <a:t>, </a:t>
            </a:r>
            <a:r>
              <a:rPr lang="ko-KR" altLang="en-US" dirty="0"/>
              <a:t>바로 앞 단계의 계층으로 거슬러 올라가며 가중치를 조정합니다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92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구했던 기울기를 일반화 시킨 것을 구하는 방법은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12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계층일 때의 변화량</a:t>
            </a:r>
            <a:r>
              <a:rPr lang="en-US" altLang="ko-KR" dirty="0"/>
              <a:t>(delta)</a:t>
            </a:r>
            <a:r>
              <a:rPr lang="ko-KR" altLang="en-US" dirty="0"/>
              <a:t>를 구하는 방법은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연쇄법칙을 적용하면 </a:t>
            </a:r>
            <a:r>
              <a:rPr lang="en-US" altLang="ko-KR" dirty="0"/>
              <a:t>1</a:t>
            </a:r>
            <a:r>
              <a:rPr lang="ko-KR" altLang="en-US" dirty="0"/>
              <a:t>번 수식과 같이 </a:t>
            </a:r>
            <a:r>
              <a:rPr lang="ko-KR" altLang="en-US" dirty="0" err="1"/>
              <a:t>풀어쓸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각각의 </a:t>
            </a:r>
            <a:r>
              <a:rPr lang="en-US" altLang="ko-KR" dirty="0"/>
              <a:t>round D</a:t>
            </a:r>
            <a:r>
              <a:rPr lang="ko-KR" altLang="en-US" dirty="0"/>
              <a:t>를 풀어 쓰면 </a:t>
            </a:r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3</a:t>
            </a:r>
            <a:r>
              <a:rPr lang="ko-KR" altLang="en-US" dirty="0"/>
              <a:t>번 수식과 같이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</a:t>
            </a:r>
            <a:r>
              <a:rPr lang="en-US" altLang="ko-KR" dirty="0"/>
              <a:t>1</a:t>
            </a:r>
            <a:r>
              <a:rPr lang="ko-KR" altLang="en-US" dirty="0"/>
              <a:t>번 수식을 </a:t>
            </a:r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3</a:t>
            </a:r>
            <a:r>
              <a:rPr lang="ko-KR" altLang="en-US" dirty="0"/>
              <a:t>번 두 식의 표현으로 바꿔보면 </a:t>
            </a:r>
            <a:r>
              <a:rPr lang="en-US" altLang="ko-KR" dirty="0"/>
              <a:t>4</a:t>
            </a:r>
            <a:r>
              <a:rPr lang="ko-KR" altLang="en-US" dirty="0"/>
              <a:t>번과 같은 식이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52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수식으로 도출된 관계를 그림으로 표현하면 다음과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112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케이스로 마지막계층이 아닐 때 변화량을 구해보겠습니다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2</a:t>
            </a:r>
            <a:r>
              <a:rPr lang="ko-KR" altLang="en-US" dirty="0"/>
              <a:t>절에 나왔던 합성함수의 미분공식에 의해 </a:t>
            </a:r>
            <a:r>
              <a:rPr lang="en-US" altLang="ko-KR" dirty="0"/>
              <a:t>1</a:t>
            </a:r>
            <a:r>
              <a:rPr lang="ko-KR" altLang="en-US" dirty="0"/>
              <a:t>번과 같은 식을 만들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번의 각항의 첫번째</a:t>
            </a:r>
            <a:r>
              <a:rPr lang="en-US" altLang="ko-KR" dirty="0"/>
              <a:t>, </a:t>
            </a:r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세번째 부분은 다음과 같이 표현할 수 있으며</a:t>
            </a:r>
            <a:r>
              <a:rPr lang="en-US" altLang="ko-KR" dirty="0"/>
              <a:t>, </a:t>
            </a:r>
            <a:r>
              <a:rPr lang="ko-KR" altLang="en-US" dirty="0"/>
              <a:t>결국 </a:t>
            </a:r>
            <a:r>
              <a:rPr lang="en-US" altLang="ko-KR" dirty="0"/>
              <a:t>1</a:t>
            </a:r>
            <a:r>
              <a:rPr lang="ko-KR" altLang="en-US" dirty="0"/>
              <a:t>번 수식은 </a:t>
            </a:r>
            <a:r>
              <a:rPr lang="en-US" altLang="ko-KR" dirty="0"/>
              <a:t>2</a:t>
            </a:r>
            <a:r>
              <a:rPr lang="ko-KR" altLang="en-US" dirty="0"/>
              <a:t>번수식과 같이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k</a:t>
            </a:r>
            <a:r>
              <a:rPr lang="ko-KR" altLang="en-US" dirty="0" err="1"/>
              <a:t>번째노드</a:t>
            </a:r>
            <a:r>
              <a:rPr lang="en-US" altLang="ko-KR" dirty="0"/>
              <a:t>, l</a:t>
            </a:r>
            <a:r>
              <a:rPr lang="ko-KR" altLang="en-US" dirty="0"/>
              <a:t>계층</a:t>
            </a:r>
            <a:r>
              <a:rPr lang="en-US" altLang="ko-KR" dirty="0"/>
              <a:t>, l+1</a:t>
            </a:r>
            <a:r>
              <a:rPr lang="ko-KR" altLang="en-US" dirty="0"/>
              <a:t>계층에도 적용할 수 있게 일반화하면 </a:t>
            </a:r>
            <a:r>
              <a:rPr lang="en-US" altLang="ko-KR" dirty="0"/>
              <a:t>3</a:t>
            </a:r>
            <a:r>
              <a:rPr lang="ko-KR" altLang="en-US" dirty="0"/>
              <a:t>번식과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286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도출된 식을 그림으로 표현하면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893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살펴본 </a:t>
            </a:r>
            <a:r>
              <a:rPr lang="en-US" altLang="ko-KR" dirty="0"/>
              <a:t>Case1</a:t>
            </a:r>
            <a:r>
              <a:rPr lang="ko-KR" altLang="en-US" dirty="0"/>
              <a:t>과 </a:t>
            </a:r>
            <a:r>
              <a:rPr lang="en-US" altLang="ko-KR" dirty="0"/>
              <a:t>Case2</a:t>
            </a:r>
            <a:r>
              <a:rPr lang="ko-KR" altLang="en-US" dirty="0"/>
              <a:t>를 총합하면 오차 </a:t>
            </a:r>
            <a:r>
              <a:rPr lang="en-US" altLang="ko-KR" dirty="0"/>
              <a:t>delta</a:t>
            </a:r>
            <a:r>
              <a:rPr lang="ko-KR" altLang="en-US" dirty="0"/>
              <a:t>값은 어느 </a:t>
            </a:r>
            <a:r>
              <a:rPr lang="ko-KR" altLang="en-US" dirty="0" err="1"/>
              <a:t>계층이냐에</a:t>
            </a:r>
            <a:r>
              <a:rPr lang="ko-KR" altLang="en-US" dirty="0"/>
              <a:t> 따라 다음과 같은 식으로 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오차를 구했다면 바이어스를 구할 차례입니다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바이어스를 구하는 식은 가중치를 구하는 식과 같아서 </a:t>
            </a:r>
            <a:r>
              <a:rPr lang="en-US" altLang="ko-KR" dirty="0"/>
              <a:t>l-1</a:t>
            </a:r>
            <a:r>
              <a:rPr lang="ko-KR" altLang="en-US" dirty="0"/>
              <a:t>계층의 출력이 </a:t>
            </a:r>
            <a:r>
              <a:rPr lang="en-US" altLang="ko-KR" dirty="0"/>
              <a:t>1</a:t>
            </a:r>
            <a:r>
              <a:rPr lang="ko-KR" altLang="en-US" dirty="0" err="1"/>
              <a:t>일때</a:t>
            </a:r>
            <a:r>
              <a:rPr lang="en-US" altLang="ko-KR" dirty="0"/>
              <a:t>, </a:t>
            </a:r>
            <a:r>
              <a:rPr lang="ko-KR" altLang="en-US" dirty="0"/>
              <a:t>출력값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노드번호</a:t>
            </a:r>
            <a:r>
              <a:rPr lang="en-US" altLang="ko-KR" dirty="0"/>
              <a:t>j , </a:t>
            </a:r>
            <a:r>
              <a:rPr lang="ko-KR" altLang="en-US" dirty="0"/>
              <a:t>계층번호 </a:t>
            </a:r>
            <a:r>
              <a:rPr lang="en-US" altLang="ko-KR" dirty="0"/>
              <a:t>l-1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이 됩니다</a:t>
            </a:r>
            <a:r>
              <a:rPr lang="en-US" altLang="ko-KR" dirty="0"/>
              <a:t>, </a:t>
            </a:r>
            <a:r>
              <a:rPr lang="ko-KR" altLang="en-US" dirty="0"/>
              <a:t>이것을 수식 </a:t>
            </a:r>
            <a:r>
              <a:rPr lang="en-US" altLang="ko-KR" dirty="0"/>
              <a:t>1</a:t>
            </a:r>
            <a:r>
              <a:rPr lang="ko-KR" altLang="en-US" dirty="0"/>
              <a:t>번에 대입하면 </a:t>
            </a:r>
            <a:r>
              <a:rPr lang="en-US" altLang="ko-KR" dirty="0"/>
              <a:t>2</a:t>
            </a:r>
            <a:r>
              <a:rPr lang="ko-KR" altLang="en-US" dirty="0"/>
              <a:t>번과 같은 식을 얻을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31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이제까지 </a:t>
            </a:r>
            <a:r>
              <a:rPr lang="ko-KR" altLang="en-US" dirty="0" err="1"/>
              <a:t>다룬것을</a:t>
            </a:r>
            <a:r>
              <a:rPr lang="ko-KR" altLang="en-US" dirty="0"/>
              <a:t> 모두 모아 </a:t>
            </a:r>
            <a:r>
              <a:rPr lang="ko-KR" altLang="en-US" dirty="0" err="1"/>
              <a:t>오차역전파법을</a:t>
            </a:r>
            <a:r>
              <a:rPr lang="ko-KR" altLang="en-US" dirty="0"/>
              <a:t> 공식으로 정리하면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27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① 손실함수를 구한 후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그 값을 최소화 하기 위한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𝓌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𝑏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를 구한다 </a:t>
                </a:r>
                <a:endPara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r>
                  <a:rPr lang="ko-KR" altLang="en-US" dirty="0"/>
                  <a:t>하지만 최소화 하고 싶은 변수 </a:t>
                </a:r>
                <a:r>
                  <a:rPr lang="en-US" altLang="ko-KR" dirty="0"/>
                  <a:t>w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의 개수가 너무 많아 미분할 때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되는 연립방정식을 </a:t>
                </a:r>
                <a:r>
                  <a:rPr lang="ko-KR" altLang="en-US" dirty="0" err="1"/>
                  <a:t>푸는것이</a:t>
                </a:r>
                <a:r>
                  <a:rPr lang="ko-KR" altLang="en-US" dirty="0"/>
                  <a:t> 사실상 어렵습니다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① 손실함수를 구한 후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그 값을 최소화 하기 위한 </a:t>
                </a:r>
                <a:r>
                  <a:rPr lang="ko-KR" altLang="en-US" i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𝓌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와 </a:t>
                </a:r>
                <a:r>
                  <a:rPr lang="en-US" altLang="ko-KR" b="0" i="0">
                    <a:solidFill>
                      <a:schemeClr val="bg1"/>
                    </a:solidFill>
                    <a:latin typeface="Cambria Math" panose="02040503050406030204" pitchFamily="18" charset="0"/>
                    <a:ea typeface="나눔스퀘어라운드 Bold" panose="020B0600000101010101" pitchFamily="50" charset="-127"/>
                  </a:rPr>
                  <a:t>𝑏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를 구한다 </a:t>
                </a:r>
                <a:endPara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35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딥러닝 기술 중에서도 가장 기본적인 </a:t>
            </a:r>
            <a:r>
              <a:rPr lang="en-US" altLang="ko-KR" dirty="0"/>
              <a:t>DNN</a:t>
            </a:r>
            <a:r>
              <a:rPr lang="ko-KR" altLang="en-US" dirty="0"/>
              <a:t>알고리즘을 이용하여 손으로 쓴 글자를 식별할 수 있는 인공지능을 만들어보겠습니다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13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② 경사하강법을 사용하여 손실 함수의 값이 작아지는 방향을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값을 움직일 양을 구하기 위해 가중치와 바이어스의 </a:t>
            </a:r>
            <a:r>
              <a:rPr lang="ko-KR" altLang="en-US" dirty="0" err="1"/>
              <a:t>편미분값을</a:t>
            </a:r>
            <a:r>
              <a:rPr lang="ko-KR" altLang="en-US" dirty="0"/>
              <a:t> 계산하고 싶지만</a:t>
            </a:r>
            <a:r>
              <a:rPr lang="en-US" altLang="ko-KR" dirty="0"/>
              <a:t>, </a:t>
            </a:r>
            <a:r>
              <a:rPr lang="ko-KR" altLang="en-US" dirty="0"/>
              <a:t>미분할 값이 너무 많아 계산하는 것이 사실상 어렵습니다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97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 오차 역전파법을 사용하여 가중치를 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배치 사이즈의 개수만큼 순전파를 하고</a:t>
            </a:r>
            <a:r>
              <a:rPr lang="en-US" altLang="ko-KR" dirty="0"/>
              <a:t>, </a:t>
            </a:r>
            <a:r>
              <a:rPr lang="ko-KR" altLang="en-US" dirty="0"/>
              <a:t>경사하강법과 </a:t>
            </a:r>
            <a:r>
              <a:rPr lang="ko-KR" altLang="en-US" dirty="0" err="1"/>
              <a:t>오차역전파법을</a:t>
            </a:r>
            <a:r>
              <a:rPr lang="ko-KR" altLang="en-US" dirty="0"/>
              <a:t> 사용해서 가중치와 바이어스를 갱신합니다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3</a:t>
            </a:r>
            <a:r>
              <a:rPr lang="ko-KR" altLang="en-US" dirty="0"/>
              <a:t>번의 처리를 반복하면 가중치와 바이어스의 근삿값을 찾을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완성된 모델이 </a:t>
            </a:r>
            <a:r>
              <a:rPr lang="en-US" altLang="ko-KR" dirty="0"/>
              <a:t>90% </a:t>
            </a:r>
            <a:r>
              <a:rPr lang="ko-KR" altLang="en-US" dirty="0"/>
              <a:t>정답률로 손글씨를 판별해 낸다면 충분히 실용적으로 쓸 수 있는 모델로 평가할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039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오늘 발표할 분량은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발표자 </a:t>
            </a:r>
            <a:r>
              <a:rPr lang="ko-KR" altLang="en-US" dirty="0" err="1"/>
              <a:t>윤정인이었습니다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0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53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엠니스트에는</a:t>
            </a:r>
            <a:r>
              <a:rPr lang="ko-KR" altLang="en-US" dirty="0"/>
              <a:t> 다음 사진과 같은 데이터가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까지 </a:t>
            </a:r>
            <a:r>
              <a:rPr lang="ko-KR" altLang="en-US" dirty="0" err="1"/>
              <a:t>흑백이미지로</a:t>
            </a:r>
            <a:r>
              <a:rPr lang="ko-KR" altLang="en-US" dirty="0"/>
              <a:t> 모두 </a:t>
            </a:r>
            <a:r>
              <a:rPr lang="en-US" altLang="ko-KR" dirty="0"/>
              <a:t>70,000</a:t>
            </a:r>
            <a:r>
              <a:rPr lang="ko-KR" altLang="en-US" dirty="0"/>
              <a:t>장이 들어있습니다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엠니스트</a:t>
            </a:r>
            <a:r>
              <a:rPr lang="ko-KR" altLang="en-US" dirty="0"/>
              <a:t> 데이터는 가로 세로 </a:t>
            </a:r>
            <a:r>
              <a:rPr lang="en-US" altLang="ko-KR" dirty="0"/>
              <a:t>28px</a:t>
            </a:r>
            <a:r>
              <a:rPr lang="ko-KR" altLang="en-US" dirty="0"/>
              <a:t>로 총 </a:t>
            </a:r>
            <a:r>
              <a:rPr lang="en-US" altLang="ko-KR" dirty="0"/>
              <a:t>784</a:t>
            </a:r>
            <a:r>
              <a:rPr lang="ko-KR" altLang="en-US" dirty="0"/>
              <a:t>픽셀의 이미지로 만들어졌으며 각각의 이미지에는 </a:t>
            </a:r>
            <a:r>
              <a:rPr lang="ko-KR" altLang="en-US" dirty="0" err="1"/>
              <a:t>정답레이블이</a:t>
            </a:r>
            <a:r>
              <a:rPr lang="ko-KR" altLang="en-US" dirty="0"/>
              <a:t> 달려있어 </a:t>
            </a:r>
            <a:r>
              <a:rPr lang="ko-KR" altLang="en-US" dirty="0" err="1"/>
              <a:t>손글씨로</a:t>
            </a:r>
            <a:r>
              <a:rPr lang="ko-KR" altLang="en-US" dirty="0"/>
              <a:t> 써진 숫자가 어떤 수를 나타내는지 정답을 </a:t>
            </a:r>
            <a:r>
              <a:rPr lang="ko-KR" altLang="en-US" dirty="0" err="1"/>
              <a:t>적어둡니다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정답레이블은</a:t>
            </a:r>
            <a:r>
              <a:rPr lang="ko-KR" altLang="en-US" dirty="0"/>
              <a:t> 교사가 있는 학습이라고 부르는 지도 학습 알고리즘을 사용할 때 반드시 필요하며</a:t>
            </a:r>
            <a:r>
              <a:rPr lang="en-US" altLang="ko-KR" dirty="0"/>
              <a:t>, </a:t>
            </a:r>
            <a:r>
              <a:rPr lang="ko-KR" altLang="en-US" dirty="0"/>
              <a:t>이번 실습에서도 마찬가지로 지도학습 알고리즘 중에 하나를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20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신경망이란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9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사람의 뇌에 있는 신경세포</a:t>
            </a:r>
            <a:r>
              <a:rPr lang="en-US" altLang="ko-KR" dirty="0"/>
              <a:t>(</a:t>
            </a:r>
            <a:r>
              <a:rPr lang="ko-KR" altLang="en-US" dirty="0"/>
              <a:t>뉴런</a:t>
            </a:r>
            <a:r>
              <a:rPr lang="en-US" altLang="ko-KR" dirty="0"/>
              <a:t>)</a:t>
            </a:r>
            <a:r>
              <a:rPr lang="ko-KR" altLang="en-US" dirty="0"/>
              <a:t>와 그런 세포들의 연결 관계</a:t>
            </a:r>
            <a:r>
              <a:rPr lang="en-US" altLang="ko-KR" dirty="0"/>
              <a:t>(</a:t>
            </a:r>
            <a:r>
              <a:rPr lang="ko-KR" altLang="en-US" dirty="0"/>
              <a:t>네트워크</a:t>
            </a:r>
            <a:r>
              <a:rPr lang="en-US" altLang="ko-KR" dirty="0"/>
              <a:t>)</a:t>
            </a:r>
            <a:r>
              <a:rPr lang="ko-KR" altLang="en-US" dirty="0"/>
              <a:t>를 흉내내서 만든 수학적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신경망의 모델이 된 인간의 신경세포는 다음과같은 과정을 거쳐서 전기 신호를 전달하게 되고 이 과정을 </a:t>
            </a:r>
            <a:r>
              <a:rPr lang="en-US" altLang="ko-KR" dirty="0"/>
              <a:t>‘</a:t>
            </a:r>
            <a:r>
              <a:rPr lang="ko-KR" altLang="en-US" dirty="0"/>
              <a:t>발화</a:t>
            </a:r>
            <a:r>
              <a:rPr lang="en-US" altLang="ko-KR" dirty="0"/>
              <a:t>’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06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신경세포 하나하나의 동작 방식을 인공적으로 재현한 것이 신경망의 노드</a:t>
            </a:r>
            <a:r>
              <a:rPr lang="en-US" altLang="ko-KR" dirty="0"/>
              <a:t>(node)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 뉴런 역할을 하는 노드는 마치 신경세포처럼 입력을 받고</a:t>
            </a:r>
            <a:r>
              <a:rPr lang="en-US" altLang="ko-KR" dirty="0"/>
              <a:t>, </a:t>
            </a:r>
            <a:r>
              <a:rPr lang="ko-KR" altLang="en-US" dirty="0"/>
              <a:t>그 결과로 일정한 값을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노드는 </a:t>
            </a:r>
            <a:r>
              <a:rPr lang="ko-KR" altLang="en-US" dirty="0" err="1"/>
              <a:t>입력값에</a:t>
            </a:r>
            <a:r>
              <a:rPr lang="ko-KR" altLang="en-US" dirty="0"/>
              <a:t> 대해 가중치를 곱하고</a:t>
            </a:r>
            <a:r>
              <a:rPr lang="en-US" altLang="ko-KR" dirty="0"/>
              <a:t>, </a:t>
            </a:r>
            <a:r>
              <a:rPr lang="ko-KR" altLang="en-US" dirty="0"/>
              <a:t>여기에 또다시 바이어스를 더합니다</a:t>
            </a:r>
            <a:r>
              <a:rPr lang="en-US" altLang="ko-KR" dirty="0"/>
              <a:t>. </a:t>
            </a:r>
            <a:r>
              <a:rPr lang="ko-KR" altLang="en-US" dirty="0"/>
              <a:t>이 값을 활성화 함수를 적용하여 변환된 값을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</a:t>
            </a:r>
            <a:r>
              <a:rPr lang="ko-KR" altLang="en-US" dirty="0" err="1"/>
              <a:t>입력값은</a:t>
            </a:r>
            <a:r>
              <a:rPr lang="ko-KR" altLang="en-US" dirty="0"/>
              <a:t> 여러 개가 있을 수 있으며</a:t>
            </a:r>
            <a:r>
              <a:rPr lang="en-US" altLang="ko-KR" dirty="0"/>
              <a:t>, </a:t>
            </a:r>
            <a:r>
              <a:rPr lang="ko-KR" altLang="en-US" dirty="0"/>
              <a:t>그에 따라 가중치 </a:t>
            </a:r>
            <a:r>
              <a:rPr lang="en-US" altLang="ko-KR" dirty="0"/>
              <a:t>w</a:t>
            </a:r>
            <a:r>
              <a:rPr lang="ko-KR" altLang="en-US" dirty="0"/>
              <a:t>도 여러 개가 나올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54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A3144-7A56-4850-A927-9F2746DEA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DBBD90-69BE-4FE6-9179-6000768FE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EF6C5-A6CB-41BB-A2DD-4922087C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64C9D-7BC4-4F67-A7AC-EA42D141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F8333-7193-4BC7-BA14-F746F909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4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8EB1C-0699-4FA3-913A-859DA3DE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911093-821E-4C63-B545-6C672CEE1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38C87-551E-4BBC-B70B-D42DBD79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18ABB-3C46-45A0-8895-6AD9AD86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06D03-1D14-4DAF-8137-673F1E2E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7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3E54D2-3815-4B77-92E4-21982E501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5D03D-C3E7-423A-AE80-902D73D7B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65F08-AAE2-4A33-8F93-878D7867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E70C1-E377-47C1-A1E3-5F40C68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34869-D6FB-48C4-BF12-1D28ACE7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0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D13AF-8CFB-41B7-B9C6-674637CF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7F78-1D9A-46BB-BFD1-16AD1192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DA7FA-E456-42CC-A689-B8E5E3C1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3F1F6-3EC6-4157-A072-08313C6F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9D11C-75DE-4BB1-B24D-B62224AE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3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D641D-AF72-499A-9798-B475A00C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316335-F81F-43FB-9531-5E65A7FCA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D682E2-3702-4E0D-9692-69F7316A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0B2D-12B1-41A6-893B-965D5E7D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F471A-7CFD-472D-8002-E6A3E6B3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2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E3CAB-2290-44C1-8401-FE94855D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3F11F-D840-4339-8783-AE24272EF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E4B22-A48A-463C-896C-D281842F9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E7C095-AF03-4AB6-BF0A-3C50347C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484EB-44A7-4A18-BD9F-46ECA975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441E0-DB9E-44D5-97D0-97AD85D4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9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0E671-4E5C-4C98-9048-776233C0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6F5BF-F7D7-4153-B307-48B9A24DB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EFA11C-D243-4238-8C89-C6C50DFB5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CAB4A3-5EA3-4713-B5A4-174AAB5C6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06464C-1B0C-462D-80B4-F65BE81EC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4BB443-DADA-46AE-BA67-1C4EE4ED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DB4942-5E8A-414F-B06D-C0B47E62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FDC6D-7B7B-4E4A-ACF7-D918EAF1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F97EF-3F97-46AD-8F83-6B0DE5AA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4988C7-89C0-471B-826C-A309C599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C759C4-F03B-44DD-9F9A-0CA01D06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EBCB40-DAC4-4189-917C-8EF20B3A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0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75727B-C1E9-4BF4-ADDE-C98E68F5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23675E-0F18-4038-AA0F-FF654930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BA4BC-C5B8-431D-A5CC-3C6E3D67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3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BF148-1959-40C3-A1F6-2E90CDB0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AEEE2-2ACE-4585-880E-5E9EA35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DE8EC-C40F-46AB-B113-5FC197E5A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3F6D8-067D-4867-AB62-8C2CADA5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462AE-4EB9-40F7-8557-8427E0AB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22A6E-541B-4BBA-9912-19DE79A5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1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E0DB-36D2-402C-BA48-45BE0664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617C5-5857-4A8D-BFC9-5BCB86342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E7B9AF-162D-4151-A9C6-EFE7E21B0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D7F54-BFE6-4DFB-BD36-71CA1688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9AAE5-B643-4CD4-BCEC-500A3995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7F10E6-20C1-4989-B128-2E3F1D81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7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CAB746-062C-40EC-80AC-2AE52F60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CEE67-C76E-4385-A104-A372DA1E6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67F61-7CEC-41B0-B609-0FA76AC57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13568-5C0C-4E0F-810A-5B986B60A1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7068F-1C67-4268-A053-3007D7869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8E124-E316-45F6-BFBC-46DFA9F4B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cinema4dr12.tistory.com/1070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2.m4a"/><Relationship Id="rId7" Type="http://schemas.openxmlformats.org/officeDocument/2006/relationships/image" Target="../media/image13.png"/><Relationship Id="rId2" Type="http://schemas.microsoft.com/office/2007/relationships/media" Target="../media/media12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10" Type="http://schemas.openxmlformats.org/officeDocument/2006/relationships/hyperlink" Target="https://reniew.github.io/12/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1.png"/><Relationship Id="rId2" Type="http://schemas.openxmlformats.org/officeDocument/2006/relationships/audio" Target="../media/media13.m4a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tags" Target="../tags/tag2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1.png"/><Relationship Id="rId11" Type="http://schemas.openxmlformats.org/officeDocument/2006/relationships/image" Target="../media/image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1.png"/><Relationship Id="rId10" Type="http://schemas.openxmlformats.org/officeDocument/2006/relationships/image" Target="../media/image61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audio" Target="../media/media19.m4a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1.png"/><Relationship Id="rId2" Type="http://schemas.microsoft.com/office/2007/relationships/media" Target="../media/media19.m4a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tags" Target="../tags/tag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openxmlformats.org/officeDocument/2006/relationships/notesSlide" Target="../notesSlides/notesSlide19.xml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audio" Target="../media/media20.m4a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microsoft.com/office/2007/relationships/media" Target="../media/media20.m4a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tags" Target="../tags/tag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.png"/><Relationship Id="rId5" Type="http://schemas.openxmlformats.org/officeDocument/2006/relationships/notesSlide" Target="../notesSlides/notesSlide20.xml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audio" Target="../media/media22.m4a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microsoft.com/office/2007/relationships/media" Target="../media/media22.m4a"/><Relationship Id="rId16" Type="http://schemas.openxmlformats.org/officeDocument/2006/relationships/image" Target="../media/image1.png"/><Relationship Id="rId1" Type="http://schemas.openxmlformats.org/officeDocument/2006/relationships/tags" Target="../tags/tag5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notesSlide" Target="../notesSlides/notesSlide21.xml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audio" Target="../media/media23.m4a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microsoft.com/office/2007/relationships/media" Target="../media/media23.m4a"/><Relationship Id="rId16" Type="http://schemas.openxmlformats.org/officeDocument/2006/relationships/image" Target="../media/image139.png"/><Relationship Id="rId1" Type="http://schemas.openxmlformats.org/officeDocument/2006/relationships/tags" Target="../tags/tag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notesSlide" Target="../notesSlides/notesSlide22.xml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4.m4a"/><Relationship Id="rId7" Type="http://schemas.openxmlformats.org/officeDocument/2006/relationships/image" Target="../media/image1390.png"/><Relationship Id="rId2" Type="http://schemas.microsoft.com/office/2007/relationships/media" Target="../media/media24.m4a"/><Relationship Id="rId1" Type="http://schemas.openxmlformats.org/officeDocument/2006/relationships/tags" Target="../tags/tag7.xml"/><Relationship Id="rId6" Type="http://schemas.openxmlformats.org/officeDocument/2006/relationships/image" Target="../media/image1380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51.png"/><Relationship Id="rId11" Type="http://schemas.openxmlformats.org/officeDocument/2006/relationships/image" Target="../media/image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410.png"/><Relationship Id="rId11" Type="http://schemas.openxmlformats.org/officeDocument/2006/relationships/image" Target="../media/image1.png"/><Relationship Id="rId5" Type="http://schemas.openxmlformats.org/officeDocument/2006/relationships/image" Target="../media/image1400.png"/><Relationship Id="rId10" Type="http://schemas.openxmlformats.org/officeDocument/2006/relationships/image" Target="../media/image145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7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hyperlink" Target="http://blog.naver.com/PostView.nhn?blogId=qbxlvnf11&amp;logNo=221386939202&amp;parentCategoryNo=&amp;categoryNo=52&amp;viewDate=&amp;isShowPopularPosts=false&amp;from=postView" TargetMode="External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.png"/><Relationship Id="rId10" Type="http://schemas.openxmlformats.org/officeDocument/2006/relationships/image" Target="../media/image153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audio" Target="../media/media30.m4a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microsoft.com/office/2007/relationships/media" Target="../media/media30.m4a"/><Relationship Id="rId16" Type="http://schemas.openxmlformats.org/officeDocument/2006/relationships/image" Target="../media/image1.png"/><Relationship Id="rId1" Type="http://schemas.openxmlformats.org/officeDocument/2006/relationships/tags" Target="../tags/tag8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notesSlide" Target="../notesSlides/notesSlide28.xml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audio" Target="../media/media31.m4a"/><Relationship Id="rId7" Type="http://schemas.openxmlformats.org/officeDocument/2006/relationships/image" Target="../media/image169.png"/><Relationship Id="rId2" Type="http://schemas.microsoft.com/office/2007/relationships/media" Target="../media/media31.m4a"/><Relationship Id="rId1" Type="http://schemas.openxmlformats.org/officeDocument/2006/relationships/tags" Target="../tags/tag9.xml"/><Relationship Id="rId6" Type="http://schemas.openxmlformats.org/officeDocument/2006/relationships/image" Target="../media/image168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29.xml"/><Relationship Id="rId10" Type="http://schemas.openxmlformats.org/officeDocument/2006/relationships/image" Target="../media/image17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177.png"/><Relationship Id="rId1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audio" Target="../media/media35.m4a"/><Relationship Id="rId7" Type="http://schemas.openxmlformats.org/officeDocument/2006/relationships/image" Target="../media/image183.png"/><Relationship Id="rId12" Type="http://schemas.openxmlformats.org/officeDocument/2006/relationships/image" Target="../media/image1.png"/><Relationship Id="rId2" Type="http://schemas.microsoft.com/office/2007/relationships/media" Target="../media/media35.m4a"/><Relationship Id="rId1" Type="http://schemas.openxmlformats.org/officeDocument/2006/relationships/tags" Target="../tags/tag10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notesSlide" Target="../notesSlides/notesSlide33.xml"/><Relationship Id="rId10" Type="http://schemas.openxmlformats.org/officeDocument/2006/relationships/image" Target="../media/image18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0.png"/><Relationship Id="rId12" Type="http://schemas.openxmlformats.org/officeDocument/2006/relationships/image" Target="../media/image1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1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audio" Target="../media/media37.m4a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1.png"/><Relationship Id="rId2" Type="http://schemas.microsoft.com/office/2007/relationships/media" Target="../media/media37.m4a"/><Relationship Id="rId16" Type="http://schemas.openxmlformats.org/officeDocument/2006/relationships/image" Target="../media/image205.png"/><Relationship Id="rId1" Type="http://schemas.openxmlformats.org/officeDocument/2006/relationships/tags" Target="../tags/tag1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notesSlide" Target="../notesSlides/notesSlide35.xml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6.png"/><Relationship Id="rId12" Type="http://schemas.openxmlformats.org/officeDocument/2006/relationships/image" Target="../media/image1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2050.png"/><Relationship Id="rId11" Type="http://schemas.openxmlformats.org/officeDocument/2006/relationships/image" Target="../media/image210.png"/><Relationship Id="rId5" Type="http://schemas.openxmlformats.org/officeDocument/2006/relationships/image" Target="../media/image2040.png"/><Relationship Id="rId10" Type="http://schemas.openxmlformats.org/officeDocument/2006/relationships/image" Target="../media/image209.png"/><Relationship Id="rId4" Type="http://schemas.openxmlformats.org/officeDocument/2006/relationships/notesSlide" Target="../notesSlides/notesSlide36.xml"/><Relationship Id="rId9" Type="http://schemas.openxmlformats.org/officeDocument/2006/relationships/image" Target="../media/image20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audio" Target="../media/media39.m4a"/><Relationship Id="rId7" Type="http://schemas.openxmlformats.org/officeDocument/2006/relationships/image" Target="../media/image212.png"/><Relationship Id="rId12" Type="http://schemas.openxmlformats.org/officeDocument/2006/relationships/image" Target="../media/image1.png"/><Relationship Id="rId2" Type="http://schemas.microsoft.com/office/2007/relationships/media" Target="../media/media39.m4a"/><Relationship Id="rId1" Type="http://schemas.openxmlformats.org/officeDocument/2006/relationships/tags" Target="../tags/tag1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notesSlide" Target="../notesSlides/notesSlide37.xml"/><Relationship Id="rId10" Type="http://schemas.openxmlformats.org/officeDocument/2006/relationships/image" Target="../media/image2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23.png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audio" Target="../media/media40.m4a"/><Relationship Id="rId16" Type="http://schemas.openxmlformats.org/officeDocument/2006/relationships/image" Target="../media/image226.png"/><Relationship Id="rId1" Type="http://schemas.microsoft.com/office/2007/relationships/media" Target="../media/media40.m4a"/><Relationship Id="rId6" Type="http://schemas.openxmlformats.org/officeDocument/2006/relationships/image" Target="../media/image218.png"/><Relationship Id="rId11" Type="http://schemas.openxmlformats.org/officeDocument/2006/relationships/image" Target="../media/image221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213.png"/><Relationship Id="rId14" Type="http://schemas.openxmlformats.org/officeDocument/2006/relationships/image" Target="../media/image2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notesSlide" Target="../notesSlides/notesSlide39.xml"/><Relationship Id="rId9" Type="http://schemas.openxmlformats.org/officeDocument/2006/relationships/image" Target="../media/image232.png"/><Relationship Id="rId1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9.png"/><Relationship Id="rId12" Type="http://schemas.openxmlformats.org/officeDocument/2006/relationships/image" Target="../media/image1.png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2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audio" Target="../media/media43.m4a"/><Relationship Id="rId16" Type="http://schemas.openxmlformats.org/officeDocument/2006/relationships/image" Target="../media/image255.png"/><Relationship Id="rId1" Type="http://schemas.microsoft.com/office/2007/relationships/media" Target="../media/media43.m4a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19" Type="http://schemas.openxmlformats.org/officeDocument/2006/relationships/image" Target="../media/image1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medium.com/fenwicks/tutorial-1-mnist-the-hello-world-of-deep-learning-abd252c47709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m.yes24.com/Goods/ReviewList/58137037?goodsSortNo=001&amp;resourceKeyGb=01&amp;goodsStateGb=02&amp;goodsSetYn=N&amp;GoodsGb=01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10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98D4505-4FC2-4BF7-B63B-BD4EDB554D93}"/>
              </a:ext>
            </a:extLst>
          </p:cNvPr>
          <p:cNvSpPr/>
          <p:nvPr/>
        </p:nvSpPr>
        <p:spPr>
          <a:xfrm flipV="1">
            <a:off x="0" y="0"/>
            <a:ext cx="1295400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FD9B117-3E35-4176-97C7-F72A981C10D1}"/>
              </a:ext>
            </a:extLst>
          </p:cNvPr>
          <p:cNvSpPr/>
          <p:nvPr/>
        </p:nvSpPr>
        <p:spPr>
          <a:xfrm flipH="1">
            <a:off x="10830187" y="5461000"/>
            <a:ext cx="1361813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665AA-9906-4C25-B7E5-0D16356E24FC}"/>
              </a:ext>
            </a:extLst>
          </p:cNvPr>
          <p:cNvSpPr txBox="1"/>
          <p:nvPr/>
        </p:nvSpPr>
        <p:spPr>
          <a:xfrm>
            <a:off x="4271628" y="2022694"/>
            <a:ext cx="36487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인공지능을 </a:t>
            </a:r>
            <a:br>
              <a:rPr lang="en-US" altLang="ko-KR" sz="60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60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위한 수학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6F43C0-8737-4ED8-B6D7-9249E65E6509}"/>
              </a:ext>
            </a:extLst>
          </p:cNvPr>
          <p:cNvSpPr/>
          <p:nvPr/>
        </p:nvSpPr>
        <p:spPr>
          <a:xfrm>
            <a:off x="4191411" y="3961686"/>
            <a:ext cx="3818246" cy="39119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 7 –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9185-1798-4BA7-A77D-07D7B3183D17}"/>
              </a:ext>
            </a:extLst>
          </p:cNvPr>
          <p:cNvSpPr txBox="1"/>
          <p:nvPr/>
        </p:nvSpPr>
        <p:spPr>
          <a:xfrm>
            <a:off x="10498908" y="82131"/>
            <a:ext cx="16930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2020531001 </a:t>
            </a:r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윤정인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473275A-769B-4EC0-A982-DC9096676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7352B36C-C0EE-42C8-B833-E9B0053F1CAC}"/>
              </a:ext>
            </a:extLst>
          </p:cNvPr>
          <p:cNvSpPr txBox="1"/>
          <p:nvPr/>
        </p:nvSpPr>
        <p:spPr>
          <a:xfrm>
            <a:off x="10760999" y="374519"/>
            <a:ext cx="11689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[10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발표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7"/>
    </mc:Choice>
    <mc:Fallback xmlns="">
      <p:transition spd="slow" advTm="5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C9620-48F7-4917-B160-5630AA96871D}"/>
              </a:ext>
            </a:extLst>
          </p:cNvPr>
          <p:cNvSpPr txBox="1"/>
          <p:nvPr/>
        </p:nvSpPr>
        <p:spPr>
          <a:xfrm>
            <a:off x="0" y="0"/>
            <a:ext cx="202170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(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3D21B-4947-438B-BD95-7A01A6DFE3D7}"/>
              </a:ext>
            </a:extLst>
          </p:cNvPr>
          <p:cNvSpPr txBox="1"/>
          <p:nvPr/>
        </p:nvSpPr>
        <p:spPr>
          <a:xfrm>
            <a:off x="5416166" y="822576"/>
            <a:ext cx="1359668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6B3F2C-553F-42CA-ADC9-05A7DE1A1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115" y="1418972"/>
            <a:ext cx="5561769" cy="4460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EA57B-BB6D-4C2C-A651-CB34858784F7}"/>
              </a:ext>
            </a:extLst>
          </p:cNvPr>
          <p:cNvSpPr txBox="1"/>
          <p:nvPr/>
        </p:nvSpPr>
        <p:spPr>
          <a:xfrm>
            <a:off x="4913624" y="5860647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https://cinema4dr12.tistory.com/1070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B780F2-FA26-47D9-AAF8-BE8067C69C54}"/>
              </a:ext>
            </a:extLst>
          </p:cNvPr>
          <p:cNvSpPr txBox="1"/>
          <p:nvPr/>
        </p:nvSpPr>
        <p:spPr>
          <a:xfrm>
            <a:off x="1548638" y="3909796"/>
            <a:ext cx="12811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입력된 이미지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AD5BBA-6E35-4EC7-98FB-43D925A41367}"/>
              </a:ext>
            </a:extLst>
          </p:cNvPr>
          <p:cNvSpPr txBox="1"/>
          <p:nvPr/>
        </p:nvSpPr>
        <p:spPr>
          <a:xfrm>
            <a:off x="9301016" y="3649388"/>
            <a:ext cx="883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C210D2-71A0-4EEB-A4ED-CD899BD7C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159" y="2830116"/>
            <a:ext cx="998077" cy="1002830"/>
          </a:xfrm>
          <a:prstGeom prst="rect">
            <a:avLst/>
          </a:prstGeom>
          <a:ln>
            <a:solidFill>
              <a:srgbClr val="EE2647"/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8294DC0-905B-4E68-B467-8CAF726FFCFC}"/>
              </a:ext>
            </a:extLst>
          </p:cNvPr>
          <p:cNvCxnSpPr>
            <a:cxnSpLocks/>
          </p:cNvCxnSpPr>
          <p:nvPr/>
        </p:nvCxnSpPr>
        <p:spPr>
          <a:xfrm>
            <a:off x="8876884" y="3333305"/>
            <a:ext cx="299815" cy="0"/>
          </a:xfrm>
          <a:prstGeom prst="straightConnector1">
            <a:avLst/>
          </a:prstGeom>
          <a:ln w="12700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D24B5F7-6FC0-4806-AC73-F8955E74C00B}"/>
              </a:ext>
            </a:extLst>
          </p:cNvPr>
          <p:cNvCxnSpPr>
            <a:cxnSpLocks/>
          </p:cNvCxnSpPr>
          <p:nvPr/>
        </p:nvCxnSpPr>
        <p:spPr>
          <a:xfrm>
            <a:off x="2851768" y="3331531"/>
            <a:ext cx="299815" cy="0"/>
          </a:xfrm>
          <a:prstGeom prst="straightConnector1">
            <a:avLst/>
          </a:prstGeom>
          <a:ln w="12700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E236A5-40AF-4BDF-A13A-2F6057C16BDD}"/>
              </a:ext>
            </a:extLst>
          </p:cNvPr>
          <p:cNvSpPr txBox="1"/>
          <p:nvPr/>
        </p:nvSpPr>
        <p:spPr>
          <a:xfrm>
            <a:off x="9503763" y="314686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441631-2F5B-4B67-A5A5-3C2C43092364}"/>
              </a:ext>
            </a:extLst>
          </p:cNvPr>
          <p:cNvSpPr txBox="1"/>
          <p:nvPr/>
        </p:nvSpPr>
        <p:spPr>
          <a:xfrm>
            <a:off x="3582427" y="4071378"/>
            <a:ext cx="7104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784</a:t>
            </a:r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b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337FEA-DB9A-425E-85A5-34B945D925CA}"/>
              </a:ext>
            </a:extLst>
          </p:cNvPr>
          <p:cNvSpPr txBox="1"/>
          <p:nvPr/>
        </p:nvSpPr>
        <p:spPr>
          <a:xfrm>
            <a:off x="7529248" y="4071378"/>
            <a:ext cx="1340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0~9</a:t>
            </a:r>
            <a:b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출력층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21F928C-4A5D-4527-B24F-3444D6B38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2"/>
    </mc:Choice>
    <mc:Fallback xmlns="">
      <p:transition spd="slow" advTm="1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CC3651-3036-4C66-9869-5F215D7554C1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BEE625-5947-4383-9012-11C6FB1DDA79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심화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E534CB4-65A5-4FCE-A813-04B54A3F6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0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7"/>
    </mc:Choice>
    <mc:Fallback xmlns="">
      <p:transition spd="slow" advTm="1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C9620-48F7-4917-B160-5630AA96871D}"/>
              </a:ext>
            </a:extLst>
          </p:cNvPr>
          <p:cNvSpPr txBox="1"/>
          <p:nvPr/>
        </p:nvSpPr>
        <p:spPr>
          <a:xfrm>
            <a:off x="0" y="0"/>
            <a:ext cx="202170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(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심화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3D21B-4947-438B-BD95-7A01A6DFE3D7}"/>
              </a:ext>
            </a:extLst>
          </p:cNvPr>
          <p:cNvSpPr txBox="1"/>
          <p:nvPr/>
        </p:nvSpPr>
        <p:spPr>
          <a:xfrm>
            <a:off x="2208959" y="812048"/>
            <a:ext cx="1712328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시그모이드 함수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D5E501-B200-48E9-AA7A-D6D6E6CB6870}"/>
                  </a:ext>
                </a:extLst>
              </p:cNvPr>
              <p:cNvSpPr txBox="1"/>
              <p:nvPr/>
            </p:nvSpPr>
            <p:spPr>
              <a:xfrm>
                <a:off x="2008647" y="1669550"/>
                <a:ext cx="2112951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𝜍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D5E501-B200-48E9-AA7A-D6D6E6CB6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647" y="1669550"/>
                <a:ext cx="2112951" cy="569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49E53F0-0CC0-45A5-869C-D4473AA6C0C2}"/>
              </a:ext>
            </a:extLst>
          </p:cNvPr>
          <p:cNvCxnSpPr/>
          <p:nvPr/>
        </p:nvCxnSpPr>
        <p:spPr>
          <a:xfrm>
            <a:off x="6096000" y="996714"/>
            <a:ext cx="0" cy="5130265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331992-938E-40B6-80C3-CC67AD74E63A}"/>
              </a:ext>
            </a:extLst>
          </p:cNvPr>
          <p:cNvSpPr/>
          <p:nvPr/>
        </p:nvSpPr>
        <p:spPr>
          <a:xfrm>
            <a:off x="8270714" y="812048"/>
            <a:ext cx="1712327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ReLU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012702-2111-4ECC-86FB-AD7B9410906E}"/>
                  </a:ext>
                </a:extLst>
              </p:cNvPr>
              <p:cNvSpPr txBox="1"/>
              <p:nvPr/>
            </p:nvSpPr>
            <p:spPr>
              <a:xfrm>
                <a:off x="7388484" y="1669550"/>
                <a:ext cx="347678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012702-2111-4ECC-86FB-AD7B94109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484" y="1669550"/>
                <a:ext cx="3476786" cy="617861"/>
              </a:xfrm>
              <a:prstGeom prst="rect">
                <a:avLst/>
              </a:prstGeom>
              <a:blipFill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7E5124D4-271C-492C-BD11-B90D5CA119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53" y="2596993"/>
            <a:ext cx="3783647" cy="24613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975B33-F2C2-4032-B4CB-B7F5D9DB74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00" y="2596993"/>
            <a:ext cx="3875292" cy="24613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3F30A6-C414-45E1-9730-97ECAA640585}"/>
              </a:ext>
            </a:extLst>
          </p:cNvPr>
          <p:cNvSpPr/>
          <p:nvPr/>
        </p:nvSpPr>
        <p:spPr>
          <a:xfrm>
            <a:off x="2432105" y="4942229"/>
            <a:ext cx="17844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https://reniew.github.io/12/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232EA0-2BAC-47E3-957A-210098D1AA78}"/>
              </a:ext>
            </a:extLst>
          </p:cNvPr>
          <p:cNvSpPr/>
          <p:nvPr/>
        </p:nvSpPr>
        <p:spPr>
          <a:xfrm>
            <a:off x="8385230" y="4942229"/>
            <a:ext cx="17844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https://reniew.github.io/12/</a:t>
            </a:r>
            <a:endParaRPr lang="ko-KR" altLang="en-US" sz="10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2694409-E85D-462B-91EE-568BE1ABC9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82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79"/>
    </mc:Choice>
    <mc:Fallback xmlns="">
      <p:transition spd="slow" advTm="26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/>
      <p:bldP spid="7" grpId="0" animBg="1"/>
      <p:bldP spid="18" grpId="0"/>
      <p:bldP spid="1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C9620-48F7-4917-B160-5630AA96871D}"/>
              </a:ext>
            </a:extLst>
          </p:cNvPr>
          <p:cNvSpPr txBox="1"/>
          <p:nvPr/>
        </p:nvSpPr>
        <p:spPr>
          <a:xfrm>
            <a:off x="0" y="0"/>
            <a:ext cx="202170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(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심화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E4647-2374-430B-84BB-15F515F0D79B}"/>
              </a:ext>
            </a:extLst>
          </p:cNvPr>
          <p:cNvSpPr txBox="1"/>
          <p:nvPr/>
        </p:nvSpPr>
        <p:spPr>
          <a:xfrm>
            <a:off x="4026362" y="822576"/>
            <a:ext cx="4139275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시그모이드 함수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ReLU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비선형 함수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D6528AB-25EE-4125-A74B-0FEF47BF24B1}"/>
              </a:ext>
            </a:extLst>
          </p:cNvPr>
          <p:cNvGrpSpPr/>
          <p:nvPr/>
        </p:nvGrpSpPr>
        <p:grpSpPr>
          <a:xfrm>
            <a:off x="2363056" y="2147943"/>
            <a:ext cx="2603376" cy="2526799"/>
            <a:chOff x="1664413" y="2127394"/>
            <a:chExt cx="2603376" cy="252679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AE6184B-0984-4019-90A4-4D5EF26E3B50}"/>
                </a:ext>
              </a:extLst>
            </p:cNvPr>
            <p:cNvCxnSpPr/>
            <p:nvPr/>
          </p:nvCxnSpPr>
          <p:spPr>
            <a:xfrm flipV="1">
              <a:off x="1664413" y="2127394"/>
              <a:ext cx="0" cy="2526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8CAA6C3-11BF-4F14-999A-265830117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4413" y="4654192"/>
              <a:ext cx="260337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E3C4D3F-B453-42D1-B57B-09BB52BBB15A}"/>
                    </a:ext>
                  </a:extLst>
                </p:cNvPr>
                <p:cNvSpPr txBox="1"/>
                <p:nvPr/>
              </p:nvSpPr>
              <p:spPr>
                <a:xfrm>
                  <a:off x="1774845" y="3785449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E3C4D3F-B453-42D1-B57B-09BB52BBB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4845" y="3785449"/>
                  <a:ext cx="24686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000" r="-12500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4E468CC-1D63-4F4E-9EFC-ECEFC091A946}"/>
                    </a:ext>
                  </a:extLst>
                </p:cNvPr>
                <p:cNvSpPr txBox="1"/>
                <p:nvPr/>
              </p:nvSpPr>
              <p:spPr>
                <a:xfrm>
                  <a:off x="2143002" y="3429000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4E468CC-1D63-4F4E-9EFC-ECEFC091A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002" y="3429000"/>
                  <a:ext cx="24686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9756" r="-975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11C643B-1031-4453-AF66-55560DDCC48C}"/>
                    </a:ext>
                  </a:extLst>
                </p:cNvPr>
                <p:cNvSpPr txBox="1"/>
                <p:nvPr/>
              </p:nvSpPr>
              <p:spPr>
                <a:xfrm>
                  <a:off x="2143002" y="3757468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11C643B-1031-4453-AF66-55560DDCC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002" y="3757468"/>
                  <a:ext cx="24686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756" r="-975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7F0F510-EA6A-4053-B60B-BBD77E6EB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707" y="2536031"/>
              <a:ext cx="1987094" cy="1987095"/>
            </a:xfrm>
            <a:prstGeom prst="line">
              <a:avLst/>
            </a:prstGeom>
            <a:ln w="28575">
              <a:solidFill>
                <a:srgbClr val="EE26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D36FA00-BD49-433B-91A1-940BA2266BD1}"/>
                    </a:ext>
                  </a:extLst>
                </p:cNvPr>
                <p:cNvSpPr txBox="1"/>
                <p:nvPr/>
              </p:nvSpPr>
              <p:spPr>
                <a:xfrm>
                  <a:off x="2513295" y="3429000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D36FA00-BD49-433B-91A1-940BA2266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295" y="3429000"/>
                  <a:ext cx="24686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000" r="-12500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D1022DD-32A5-4B7C-9154-3FE794C6195F}"/>
                    </a:ext>
                  </a:extLst>
                </p:cNvPr>
                <p:cNvSpPr txBox="1"/>
                <p:nvPr/>
              </p:nvSpPr>
              <p:spPr>
                <a:xfrm>
                  <a:off x="2513295" y="3020935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D1022DD-32A5-4B7C-9154-3FE794C61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295" y="3020935"/>
                  <a:ext cx="24686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000" r="-12500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920F4F-FA81-4E57-84FD-43AE17FFB0BF}"/>
                    </a:ext>
                  </a:extLst>
                </p:cNvPr>
                <p:cNvSpPr txBox="1"/>
                <p:nvPr/>
              </p:nvSpPr>
              <p:spPr>
                <a:xfrm>
                  <a:off x="2139730" y="2936915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920F4F-FA81-4E57-84FD-43AE17FFB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730" y="2936915"/>
                  <a:ext cx="24686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2500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89B9AA5-F5BB-4BFA-8447-06D1F5D43CD7}"/>
                    </a:ext>
                  </a:extLst>
                </p:cNvPr>
                <p:cNvSpPr txBox="1"/>
                <p:nvPr/>
              </p:nvSpPr>
              <p:spPr>
                <a:xfrm>
                  <a:off x="1829517" y="2975295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89B9AA5-F5BB-4BFA-8447-06D1F5D43C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9517" y="2975295"/>
                  <a:ext cx="24686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0000" r="-12500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96A36E9-81B6-4EF2-8558-FC0C7ABD60FD}"/>
                    </a:ext>
                  </a:extLst>
                </p:cNvPr>
                <p:cNvSpPr txBox="1"/>
                <p:nvPr/>
              </p:nvSpPr>
              <p:spPr>
                <a:xfrm>
                  <a:off x="2947880" y="2784551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96A36E9-81B6-4EF2-8558-FC0C7ABD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880" y="2784551"/>
                  <a:ext cx="24686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9756" r="-9756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D15670F-3486-4973-B43B-27BB1BAA2256}"/>
                    </a:ext>
                  </a:extLst>
                </p:cNvPr>
                <p:cNvSpPr txBox="1"/>
                <p:nvPr/>
              </p:nvSpPr>
              <p:spPr>
                <a:xfrm>
                  <a:off x="2891823" y="3139384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D15670F-3486-4973-B43B-27BB1BAA22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823" y="3139384"/>
                  <a:ext cx="24686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000" r="-12500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C400A9-909C-4EF1-83D1-DF404048CEF9}"/>
                </a:ext>
              </a:extLst>
            </p:cNvPr>
            <p:cNvSpPr txBox="1"/>
            <p:nvPr/>
          </p:nvSpPr>
          <p:spPr>
            <a:xfrm>
              <a:off x="3052379" y="4340204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6F0A54B-8EB7-46BA-999E-E81C228FC7D4}"/>
                    </a:ext>
                  </a:extLst>
                </p:cNvPr>
                <p:cNvSpPr txBox="1"/>
                <p:nvPr/>
              </p:nvSpPr>
              <p:spPr>
                <a:xfrm>
                  <a:off x="3305173" y="2666913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6F0A54B-8EB7-46BA-999E-E81C228FC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5173" y="2666913"/>
                  <a:ext cx="24686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2500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3ACFBA0-D275-4F45-8528-EAC059C56BEC}"/>
                    </a:ext>
                  </a:extLst>
                </p:cNvPr>
                <p:cNvSpPr txBox="1"/>
                <p:nvPr/>
              </p:nvSpPr>
              <p:spPr>
                <a:xfrm>
                  <a:off x="2769234" y="2554317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3ACFBA0-D275-4F45-8528-EAC059C56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234" y="2554317"/>
                  <a:ext cx="24686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0000" r="-12500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693A092-A8F4-4ADB-A1CE-97BD3A0F50B4}"/>
                    </a:ext>
                  </a:extLst>
                </p:cNvPr>
                <p:cNvSpPr txBox="1"/>
                <p:nvPr/>
              </p:nvSpPr>
              <p:spPr>
                <a:xfrm>
                  <a:off x="2296943" y="2521777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693A092-A8F4-4ADB-A1CE-97BD3A0F5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943" y="2521777"/>
                  <a:ext cx="24686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756" r="-975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6CE9C7B-6321-404A-AF26-13562718CED7}"/>
                    </a:ext>
                  </a:extLst>
                </p:cNvPr>
                <p:cNvSpPr txBox="1"/>
                <p:nvPr/>
              </p:nvSpPr>
              <p:spPr>
                <a:xfrm>
                  <a:off x="1791952" y="3362824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6CE9C7B-6321-404A-AF26-13562718C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952" y="3362824"/>
                  <a:ext cx="24686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000" r="-12500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99E6D32-7788-4753-B887-91F078EBB200}"/>
                    </a:ext>
                  </a:extLst>
                </p:cNvPr>
                <p:cNvSpPr txBox="1"/>
                <p:nvPr/>
              </p:nvSpPr>
              <p:spPr>
                <a:xfrm>
                  <a:off x="1884435" y="2571060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99E6D32-7788-4753-B887-91F078EBB2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435" y="2571060"/>
                  <a:ext cx="246862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12500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DB855AC-725B-4244-B05D-18B6CF64D960}"/>
                    </a:ext>
                  </a:extLst>
                </p:cNvPr>
                <p:cNvSpPr txBox="1"/>
                <p:nvPr/>
              </p:nvSpPr>
              <p:spPr>
                <a:xfrm>
                  <a:off x="2036835" y="2723460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DB855AC-725B-4244-B05D-18B6CF64D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6835" y="2723460"/>
                  <a:ext cx="246862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12500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4021C98-5620-4788-B279-A9C174EC646E}"/>
                    </a:ext>
                  </a:extLst>
                </p:cNvPr>
                <p:cNvSpPr txBox="1"/>
                <p:nvPr/>
              </p:nvSpPr>
              <p:spPr>
                <a:xfrm>
                  <a:off x="3222996" y="2353324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4021C98-5620-4788-B279-A9C174EC64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2996" y="2353324"/>
                  <a:ext cx="246862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756" r="-9756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3F385C-36B8-4FDE-8BE4-4DE0D7395DA3}"/>
                </a:ext>
              </a:extLst>
            </p:cNvPr>
            <p:cNvSpPr txBox="1"/>
            <p:nvPr/>
          </p:nvSpPr>
          <p:spPr>
            <a:xfrm>
              <a:off x="2662304" y="4287212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3EB4A8-2F47-44E7-9DB1-B5D335B3F0F4}"/>
                </a:ext>
              </a:extLst>
            </p:cNvPr>
            <p:cNvSpPr txBox="1"/>
            <p:nvPr/>
          </p:nvSpPr>
          <p:spPr>
            <a:xfrm>
              <a:off x="3191980" y="3914089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93F9A3-F6FB-4B48-BEBC-8629F741512E}"/>
                </a:ext>
              </a:extLst>
            </p:cNvPr>
            <p:cNvSpPr txBox="1"/>
            <p:nvPr/>
          </p:nvSpPr>
          <p:spPr>
            <a:xfrm>
              <a:off x="3103013" y="3601294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ABF5D9-CCDB-4ED1-BAD7-129782441318}"/>
                </a:ext>
              </a:extLst>
            </p:cNvPr>
            <p:cNvSpPr txBox="1"/>
            <p:nvPr/>
          </p:nvSpPr>
          <p:spPr>
            <a:xfrm>
              <a:off x="3435232" y="3213084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458C83-A147-453B-8280-77281EAF923A}"/>
                </a:ext>
              </a:extLst>
            </p:cNvPr>
            <p:cNvSpPr txBox="1"/>
            <p:nvPr/>
          </p:nvSpPr>
          <p:spPr>
            <a:xfrm>
              <a:off x="2828984" y="3930854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BDBB8F-8067-4D1B-B2BC-E8F053988A2E}"/>
                </a:ext>
              </a:extLst>
            </p:cNvPr>
            <p:cNvSpPr txBox="1"/>
            <p:nvPr/>
          </p:nvSpPr>
          <p:spPr>
            <a:xfrm>
              <a:off x="2316940" y="4350898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D1613B-C4BF-424C-9383-52347590DC7F}"/>
                </a:ext>
              </a:extLst>
            </p:cNvPr>
            <p:cNvSpPr txBox="1"/>
            <p:nvPr/>
          </p:nvSpPr>
          <p:spPr>
            <a:xfrm>
              <a:off x="3498639" y="4212398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60DAE8-F4B1-4B96-8792-7FF2AF339E11}"/>
                </a:ext>
              </a:extLst>
            </p:cNvPr>
            <p:cNvSpPr txBox="1"/>
            <p:nvPr/>
          </p:nvSpPr>
          <p:spPr>
            <a:xfrm>
              <a:off x="3720067" y="3923948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45CB58-8EA4-49E1-BF7A-5DD7A2C2C7D1}"/>
                </a:ext>
              </a:extLst>
            </p:cNvPr>
            <p:cNvSpPr txBox="1"/>
            <p:nvPr/>
          </p:nvSpPr>
          <p:spPr>
            <a:xfrm>
              <a:off x="3534836" y="3620965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8B38C1-A4D3-4228-AEDA-C8746D0D0FC7}"/>
                </a:ext>
              </a:extLst>
            </p:cNvPr>
            <p:cNvSpPr txBox="1"/>
            <p:nvPr/>
          </p:nvSpPr>
          <p:spPr>
            <a:xfrm>
              <a:off x="3855932" y="4326277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0FE4FF8-3566-4BAD-A69F-37E2FC1C0C8B}"/>
                </a:ext>
              </a:extLst>
            </p:cNvPr>
            <p:cNvSpPr txBox="1"/>
            <p:nvPr/>
          </p:nvSpPr>
          <p:spPr>
            <a:xfrm>
              <a:off x="3760021" y="3020935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13733D3-C81D-424B-91A2-C1800A803FAA}"/>
                </a:ext>
              </a:extLst>
            </p:cNvPr>
            <p:cNvSpPr txBox="1"/>
            <p:nvPr/>
          </p:nvSpPr>
          <p:spPr>
            <a:xfrm>
              <a:off x="3904021" y="3529578"/>
              <a:ext cx="177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36CE54F-72C4-4287-B3AA-FB07205651A1}"/>
              </a:ext>
            </a:extLst>
          </p:cNvPr>
          <p:cNvSpPr txBox="1"/>
          <p:nvPr/>
        </p:nvSpPr>
        <p:spPr>
          <a:xfrm>
            <a:off x="2552361" y="4777525"/>
            <a:ext cx="2076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선형 분리가 가능한 경우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62F0EC2-ABB9-43C2-AE3B-1ADAE642C70F}"/>
              </a:ext>
            </a:extLst>
          </p:cNvPr>
          <p:cNvCxnSpPr/>
          <p:nvPr/>
        </p:nvCxnSpPr>
        <p:spPr>
          <a:xfrm flipV="1">
            <a:off x="7624963" y="2186149"/>
            <a:ext cx="0" cy="2526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59043BD-7E1A-49A3-8771-41AA9F731F14}"/>
              </a:ext>
            </a:extLst>
          </p:cNvPr>
          <p:cNvCxnSpPr>
            <a:cxnSpLocks/>
          </p:cNvCxnSpPr>
          <p:nvPr/>
        </p:nvCxnSpPr>
        <p:spPr>
          <a:xfrm flipV="1">
            <a:off x="7624963" y="4712947"/>
            <a:ext cx="26033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3803B7B-8D6A-4874-8347-8B5643385774}"/>
                  </a:ext>
                </a:extLst>
              </p:cNvPr>
              <p:cNvSpPr txBox="1"/>
              <p:nvPr/>
            </p:nvSpPr>
            <p:spPr>
              <a:xfrm>
                <a:off x="9656457" y="2446253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3803B7B-8D6A-4874-8347-8B564338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57" y="2446253"/>
                <a:ext cx="246862" cy="276999"/>
              </a:xfrm>
              <a:prstGeom prst="rect">
                <a:avLst/>
              </a:prstGeom>
              <a:blipFill>
                <a:blip r:embed="rId20"/>
                <a:stretch>
                  <a:fillRect l="-9756" r="-9756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F8BE71-B068-4B5F-A97B-CB27E8F620BF}"/>
                  </a:ext>
                </a:extLst>
              </p:cNvPr>
              <p:cNvSpPr txBox="1"/>
              <p:nvPr/>
            </p:nvSpPr>
            <p:spPr>
              <a:xfrm>
                <a:off x="8103552" y="348775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F8BE71-B068-4B5F-A97B-CB27E8F62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552" y="3487755"/>
                <a:ext cx="246862" cy="276999"/>
              </a:xfrm>
              <a:prstGeom prst="rect">
                <a:avLst/>
              </a:prstGeom>
              <a:blipFill>
                <a:blip r:embed="rId21"/>
                <a:stretch>
                  <a:fillRect l="-9756" r="-9756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70F230-B15F-464A-9446-FDF806B974CB}"/>
                  </a:ext>
                </a:extLst>
              </p:cNvPr>
              <p:cNvSpPr txBox="1"/>
              <p:nvPr/>
            </p:nvSpPr>
            <p:spPr>
              <a:xfrm>
                <a:off x="8473845" y="348775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70F230-B15F-464A-9446-FDF806B97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845" y="3487755"/>
                <a:ext cx="246862" cy="276999"/>
              </a:xfrm>
              <a:prstGeom prst="rect">
                <a:avLst/>
              </a:prstGeom>
              <a:blipFill>
                <a:blip r:embed="rId22"/>
                <a:stretch>
                  <a:fillRect l="-9756" r="-9756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A90364-21C4-443E-AAC5-80E2CAE6DB37}"/>
                  </a:ext>
                </a:extLst>
              </p:cNvPr>
              <p:cNvSpPr txBox="1"/>
              <p:nvPr/>
            </p:nvSpPr>
            <p:spPr>
              <a:xfrm>
                <a:off x="8473845" y="3079690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A90364-21C4-443E-AAC5-80E2CAE6D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845" y="3079690"/>
                <a:ext cx="246862" cy="276999"/>
              </a:xfrm>
              <a:prstGeom prst="rect">
                <a:avLst/>
              </a:prstGeom>
              <a:blipFill>
                <a:blip r:embed="rId23"/>
                <a:stretch>
                  <a:fillRect l="-9756" r="-9756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701C05A-9720-437C-BC78-523AB86B36D5}"/>
                  </a:ext>
                </a:extLst>
              </p:cNvPr>
              <p:cNvSpPr txBox="1"/>
              <p:nvPr/>
            </p:nvSpPr>
            <p:spPr>
              <a:xfrm>
                <a:off x="8100280" y="2995670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701C05A-9720-437C-BC78-523AB86B3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80" y="2995670"/>
                <a:ext cx="246862" cy="276999"/>
              </a:xfrm>
              <a:prstGeom prst="rect">
                <a:avLst/>
              </a:prstGeom>
              <a:blipFill>
                <a:blip r:embed="rId24"/>
                <a:stretch>
                  <a:fillRect l="-10000" r="-12500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B46085-95EC-46CD-A167-CFD305155919}"/>
                  </a:ext>
                </a:extLst>
              </p:cNvPr>
              <p:cNvSpPr txBox="1"/>
              <p:nvPr/>
            </p:nvSpPr>
            <p:spPr>
              <a:xfrm>
                <a:off x="7790067" y="3034050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B46085-95EC-46CD-A167-CFD305155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067" y="3034050"/>
                <a:ext cx="246862" cy="276999"/>
              </a:xfrm>
              <a:prstGeom prst="rect">
                <a:avLst/>
              </a:prstGeom>
              <a:blipFill>
                <a:blip r:embed="rId25"/>
                <a:stretch>
                  <a:fillRect l="-10000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8BF248C-A223-4F5E-865C-4500B61887EE}"/>
                  </a:ext>
                </a:extLst>
              </p:cNvPr>
              <p:cNvSpPr txBox="1"/>
              <p:nvPr/>
            </p:nvSpPr>
            <p:spPr>
              <a:xfrm>
                <a:off x="8908430" y="2843306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8BF248C-A223-4F5E-865C-4500B6188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30" y="2843306"/>
                <a:ext cx="246862" cy="276999"/>
              </a:xfrm>
              <a:prstGeom prst="rect">
                <a:avLst/>
              </a:prstGeom>
              <a:blipFill>
                <a:blip r:embed="rId26"/>
                <a:stretch>
                  <a:fillRect l="-9756" r="-9756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7A099EE-B330-4086-A36F-51DFD28D6D3C}"/>
                  </a:ext>
                </a:extLst>
              </p:cNvPr>
              <p:cNvSpPr txBox="1"/>
              <p:nvPr/>
            </p:nvSpPr>
            <p:spPr>
              <a:xfrm>
                <a:off x="8852373" y="319813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7A099EE-B330-4086-A36F-51DFD28D6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373" y="3198139"/>
                <a:ext cx="246862" cy="276999"/>
              </a:xfrm>
              <a:prstGeom prst="rect">
                <a:avLst/>
              </a:prstGeom>
              <a:blipFill>
                <a:blip r:embed="rId27"/>
                <a:stretch>
                  <a:fillRect l="-9756" r="-975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A563226-EA77-4A2E-BC1C-24785883C570}"/>
              </a:ext>
            </a:extLst>
          </p:cNvPr>
          <p:cNvSpPr txBox="1"/>
          <p:nvPr/>
        </p:nvSpPr>
        <p:spPr>
          <a:xfrm>
            <a:off x="8507580" y="4100351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7A75A0E-6C63-4105-93A2-6FAD4442F1FA}"/>
                  </a:ext>
                </a:extLst>
              </p:cNvPr>
              <p:cNvSpPr txBox="1"/>
              <p:nvPr/>
            </p:nvSpPr>
            <p:spPr>
              <a:xfrm>
                <a:off x="9265723" y="272566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7A75A0E-6C63-4105-93A2-6FAD4442F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723" y="2725668"/>
                <a:ext cx="246862" cy="276999"/>
              </a:xfrm>
              <a:prstGeom prst="rect">
                <a:avLst/>
              </a:prstGeom>
              <a:blipFill>
                <a:blip r:embed="rId28"/>
                <a:stretch>
                  <a:fillRect l="-10000" r="-12500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93DC486-85BF-41C7-88D3-C4FCDF577743}"/>
                  </a:ext>
                </a:extLst>
              </p:cNvPr>
              <p:cNvSpPr txBox="1"/>
              <p:nvPr/>
            </p:nvSpPr>
            <p:spPr>
              <a:xfrm>
                <a:off x="8729784" y="2613072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93DC486-85BF-41C7-88D3-C4FCDF57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784" y="2613072"/>
                <a:ext cx="246862" cy="276999"/>
              </a:xfrm>
              <a:prstGeom prst="rect">
                <a:avLst/>
              </a:prstGeom>
              <a:blipFill>
                <a:blip r:embed="rId29"/>
                <a:stretch>
                  <a:fillRect l="-9756" r="-975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76E5140-74FA-4547-AE6D-02710CC086BA}"/>
                  </a:ext>
                </a:extLst>
              </p:cNvPr>
              <p:cNvSpPr txBox="1"/>
              <p:nvPr/>
            </p:nvSpPr>
            <p:spPr>
              <a:xfrm>
                <a:off x="8257493" y="2580532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76E5140-74FA-4547-AE6D-02710CC0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493" y="2580532"/>
                <a:ext cx="246862" cy="276999"/>
              </a:xfrm>
              <a:prstGeom prst="rect">
                <a:avLst/>
              </a:prstGeom>
              <a:blipFill>
                <a:blip r:embed="rId30"/>
                <a:stretch>
                  <a:fillRect l="-10000" r="-12500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8EBD16-6F88-4351-BA25-92A6DBDF8237}"/>
                  </a:ext>
                </a:extLst>
              </p:cNvPr>
              <p:cNvSpPr txBox="1"/>
              <p:nvPr/>
            </p:nvSpPr>
            <p:spPr>
              <a:xfrm>
                <a:off x="7752502" y="342157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8EBD16-6F88-4351-BA25-92A6DBDF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02" y="3421579"/>
                <a:ext cx="246862" cy="276999"/>
              </a:xfrm>
              <a:prstGeom prst="rect">
                <a:avLst/>
              </a:prstGeom>
              <a:blipFill>
                <a:blip r:embed="rId31"/>
                <a:stretch>
                  <a:fillRect l="-10000" r="-12500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FD6368-9F6D-4841-82AE-E54E3912E3D9}"/>
                  </a:ext>
                </a:extLst>
              </p:cNvPr>
              <p:cNvSpPr txBox="1"/>
              <p:nvPr/>
            </p:nvSpPr>
            <p:spPr>
              <a:xfrm>
                <a:off x="7844985" y="262981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FD6368-9F6D-4841-82AE-E54E3912E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985" y="2629815"/>
                <a:ext cx="246862" cy="276999"/>
              </a:xfrm>
              <a:prstGeom prst="rect">
                <a:avLst/>
              </a:prstGeom>
              <a:blipFill>
                <a:blip r:embed="rId32"/>
                <a:stretch>
                  <a:fillRect l="-10000" r="-12500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CE1F26-D852-43F3-A12A-37ADA0ECB7AE}"/>
                  </a:ext>
                </a:extLst>
              </p:cNvPr>
              <p:cNvSpPr txBox="1"/>
              <p:nvPr/>
            </p:nvSpPr>
            <p:spPr>
              <a:xfrm>
                <a:off x="8477673" y="2833166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CE1F26-D852-43F3-A12A-37ADA0EC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673" y="2833166"/>
                <a:ext cx="246862" cy="276999"/>
              </a:xfrm>
              <a:prstGeom prst="rect">
                <a:avLst/>
              </a:prstGeom>
              <a:blipFill>
                <a:blip r:embed="rId33"/>
                <a:stretch>
                  <a:fillRect l="-10000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D9B42B-6979-4D38-BDED-8C33FA52298B}"/>
                  </a:ext>
                </a:extLst>
              </p:cNvPr>
              <p:cNvSpPr txBox="1"/>
              <p:nvPr/>
            </p:nvSpPr>
            <p:spPr>
              <a:xfrm>
                <a:off x="9183546" y="241207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D9B42B-6979-4D38-BDED-8C33FA52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546" y="2412079"/>
                <a:ext cx="246862" cy="276999"/>
              </a:xfrm>
              <a:prstGeom prst="rect">
                <a:avLst/>
              </a:prstGeom>
              <a:blipFill>
                <a:blip r:embed="rId34"/>
                <a:stretch>
                  <a:fillRect l="-9756" r="-975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1DD2C1D6-009F-4186-A3B3-110C845422E9}"/>
              </a:ext>
            </a:extLst>
          </p:cNvPr>
          <p:cNvSpPr txBox="1"/>
          <p:nvPr/>
        </p:nvSpPr>
        <p:spPr>
          <a:xfrm>
            <a:off x="8129532" y="3865332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13B25A-7CC5-4A33-BCB2-0C1520FBBC73}"/>
              </a:ext>
            </a:extLst>
          </p:cNvPr>
          <p:cNvSpPr txBox="1"/>
          <p:nvPr/>
        </p:nvSpPr>
        <p:spPr>
          <a:xfrm>
            <a:off x="9152530" y="3972844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70B5C7-6200-4C28-BA46-A35CF8C1DB47}"/>
              </a:ext>
            </a:extLst>
          </p:cNvPr>
          <p:cNvSpPr txBox="1"/>
          <p:nvPr/>
        </p:nvSpPr>
        <p:spPr>
          <a:xfrm>
            <a:off x="9063562" y="3723298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4249D8-BB31-4C01-AED8-B78C9EF48671}"/>
              </a:ext>
            </a:extLst>
          </p:cNvPr>
          <p:cNvSpPr txBox="1"/>
          <p:nvPr/>
        </p:nvSpPr>
        <p:spPr>
          <a:xfrm>
            <a:off x="9400176" y="3421579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51D887A-E2A2-4788-81E3-358819F7AA1A}"/>
              </a:ext>
            </a:extLst>
          </p:cNvPr>
          <p:cNvSpPr txBox="1"/>
          <p:nvPr/>
        </p:nvSpPr>
        <p:spPr>
          <a:xfrm>
            <a:off x="8850500" y="4121202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8AE768-0884-45E0-AF69-A07E2CD47037}"/>
              </a:ext>
            </a:extLst>
          </p:cNvPr>
          <p:cNvSpPr txBox="1"/>
          <p:nvPr/>
        </p:nvSpPr>
        <p:spPr>
          <a:xfrm>
            <a:off x="7686324" y="3928763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603F66A-C620-48D1-A62F-39164C97B46E}"/>
              </a:ext>
            </a:extLst>
          </p:cNvPr>
          <p:cNvSpPr txBox="1"/>
          <p:nvPr/>
        </p:nvSpPr>
        <p:spPr>
          <a:xfrm>
            <a:off x="9459189" y="4271153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082992-AA45-41FF-A2F2-A6F0396FA748}"/>
              </a:ext>
            </a:extLst>
          </p:cNvPr>
          <p:cNvSpPr txBox="1"/>
          <p:nvPr/>
        </p:nvSpPr>
        <p:spPr>
          <a:xfrm>
            <a:off x="9680617" y="3982703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2DCC44-B323-4AC0-A8AB-DCEC14176FA7}"/>
              </a:ext>
            </a:extLst>
          </p:cNvPr>
          <p:cNvSpPr txBox="1"/>
          <p:nvPr/>
        </p:nvSpPr>
        <p:spPr>
          <a:xfrm>
            <a:off x="9495386" y="3679720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8D2C3D1-42C5-416A-A786-8E88B55F42B0}"/>
              </a:ext>
            </a:extLst>
          </p:cNvPr>
          <p:cNvSpPr txBox="1"/>
          <p:nvPr/>
        </p:nvSpPr>
        <p:spPr>
          <a:xfrm>
            <a:off x="9816482" y="4385032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E3F43A-0D39-4E55-BB46-EC21A19C0FB5}"/>
              </a:ext>
            </a:extLst>
          </p:cNvPr>
          <p:cNvSpPr txBox="1"/>
          <p:nvPr/>
        </p:nvSpPr>
        <p:spPr>
          <a:xfrm>
            <a:off x="9763862" y="3274489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07B43B-156C-4FA8-888C-3C9F514D04E8}"/>
              </a:ext>
            </a:extLst>
          </p:cNvPr>
          <p:cNvSpPr txBox="1"/>
          <p:nvPr/>
        </p:nvSpPr>
        <p:spPr>
          <a:xfrm>
            <a:off x="9864571" y="3588333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4B2C9A-F82B-49C7-AFB8-6DC4C372E7F4}"/>
              </a:ext>
            </a:extLst>
          </p:cNvPr>
          <p:cNvSpPr txBox="1"/>
          <p:nvPr/>
        </p:nvSpPr>
        <p:spPr>
          <a:xfrm>
            <a:off x="8050909" y="4182846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11FC8B2-F70F-428C-905C-B2EF64B4E66E}"/>
              </a:ext>
            </a:extLst>
          </p:cNvPr>
          <p:cNvSpPr txBox="1"/>
          <p:nvPr/>
        </p:nvSpPr>
        <p:spPr>
          <a:xfrm>
            <a:off x="8390371" y="4419956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2FA4E07-6938-444E-B6AE-8DEB0B7B38E2}"/>
              </a:ext>
            </a:extLst>
          </p:cNvPr>
          <p:cNvSpPr txBox="1"/>
          <p:nvPr/>
        </p:nvSpPr>
        <p:spPr>
          <a:xfrm>
            <a:off x="7707989" y="4397741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3D2D1D-0F5D-4470-844E-2EB291AA4750}"/>
              </a:ext>
            </a:extLst>
          </p:cNvPr>
          <p:cNvSpPr txBox="1"/>
          <p:nvPr/>
        </p:nvSpPr>
        <p:spPr>
          <a:xfrm>
            <a:off x="9171306" y="4326996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2E53539-9530-49EB-A6EA-010462A59C36}"/>
              </a:ext>
            </a:extLst>
          </p:cNvPr>
          <p:cNvSpPr txBox="1"/>
          <p:nvPr/>
        </p:nvSpPr>
        <p:spPr>
          <a:xfrm>
            <a:off x="8840972" y="4397742"/>
            <a:ext cx="1779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6EF334-D7A9-4C39-84F1-A92334640B04}"/>
                  </a:ext>
                </a:extLst>
              </p:cNvPr>
              <p:cNvSpPr txBox="1"/>
              <p:nvPr/>
            </p:nvSpPr>
            <p:spPr>
              <a:xfrm>
                <a:off x="8501688" y="3703674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6EF334-D7A9-4C39-84F1-A92334640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688" y="3703674"/>
                <a:ext cx="246862" cy="276999"/>
              </a:xfrm>
              <a:prstGeom prst="rect">
                <a:avLst/>
              </a:prstGeom>
              <a:blipFill>
                <a:blip r:embed="rId35"/>
                <a:stretch>
                  <a:fillRect l="-10000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7D6BA20-4E61-4DC3-B240-94BB17BE35CE}"/>
                  </a:ext>
                </a:extLst>
              </p:cNvPr>
              <p:cNvSpPr txBox="1"/>
              <p:nvPr/>
            </p:nvSpPr>
            <p:spPr>
              <a:xfrm>
                <a:off x="8849786" y="346608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7D6BA20-4E61-4DC3-B240-94BB17BE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786" y="3466089"/>
                <a:ext cx="246862" cy="276999"/>
              </a:xfrm>
              <a:prstGeom prst="rect">
                <a:avLst/>
              </a:prstGeom>
              <a:blipFill>
                <a:blip r:embed="rId36"/>
                <a:stretch>
                  <a:fillRect l="-10000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354B1E4-BEFC-4A03-9AC1-E5A6D374753E}"/>
                  </a:ext>
                </a:extLst>
              </p:cNvPr>
              <p:cNvSpPr txBox="1"/>
              <p:nvPr/>
            </p:nvSpPr>
            <p:spPr>
              <a:xfrm>
                <a:off x="9284987" y="3103781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354B1E4-BEFC-4A03-9AC1-E5A6D3747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987" y="3103781"/>
                <a:ext cx="246862" cy="276999"/>
              </a:xfrm>
              <a:prstGeom prst="rect">
                <a:avLst/>
              </a:prstGeom>
              <a:blipFill>
                <a:blip r:embed="rId37"/>
                <a:stretch>
                  <a:fillRect l="-9756" r="-9756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45BA376E-D514-4BCF-AF18-5B59D0E0067A}"/>
              </a:ext>
            </a:extLst>
          </p:cNvPr>
          <p:cNvSpPr/>
          <p:nvPr/>
        </p:nvSpPr>
        <p:spPr>
          <a:xfrm>
            <a:off x="7674796" y="3136498"/>
            <a:ext cx="2271402" cy="946247"/>
          </a:xfrm>
          <a:custGeom>
            <a:avLst/>
            <a:gdLst>
              <a:gd name="connsiteX0" fmla="*/ 0 w 2271402"/>
              <a:gd name="connsiteY0" fmla="*/ 726586 h 946247"/>
              <a:gd name="connsiteX1" fmla="*/ 390418 w 2271402"/>
              <a:gd name="connsiteY1" fmla="*/ 675215 h 946247"/>
              <a:gd name="connsiteX2" fmla="*/ 729465 w 2271402"/>
              <a:gd name="connsiteY2" fmla="*/ 798505 h 946247"/>
              <a:gd name="connsiteX3" fmla="*/ 924674 w 2271402"/>
              <a:gd name="connsiteY3" fmla="*/ 921795 h 946247"/>
              <a:gd name="connsiteX4" fmla="*/ 1273995 w 2271402"/>
              <a:gd name="connsiteY4" fmla="*/ 921795 h 946247"/>
              <a:gd name="connsiteX5" fmla="*/ 1335640 w 2271402"/>
              <a:gd name="connsiteY5" fmla="*/ 664941 h 946247"/>
              <a:gd name="connsiteX6" fmla="*/ 1541123 w 2271402"/>
              <a:gd name="connsiteY6" fmla="*/ 480006 h 946247"/>
              <a:gd name="connsiteX7" fmla="*/ 1818526 w 2271402"/>
              <a:gd name="connsiteY7" fmla="*/ 233426 h 946247"/>
              <a:gd name="connsiteX8" fmla="*/ 2239766 w 2271402"/>
              <a:gd name="connsiteY8" fmla="*/ 17669 h 946247"/>
              <a:gd name="connsiteX9" fmla="*/ 2208944 w 2271402"/>
              <a:gd name="connsiteY9" fmla="*/ 27943 h 94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71402" h="946247">
                <a:moveTo>
                  <a:pt x="0" y="726586"/>
                </a:moveTo>
                <a:cubicBezTo>
                  <a:pt x="134420" y="694907"/>
                  <a:pt x="268841" y="663229"/>
                  <a:pt x="390418" y="675215"/>
                </a:cubicBezTo>
                <a:cubicBezTo>
                  <a:pt x="511995" y="687201"/>
                  <a:pt x="640422" y="757408"/>
                  <a:pt x="729465" y="798505"/>
                </a:cubicBezTo>
                <a:cubicBezTo>
                  <a:pt x="818508" y="839602"/>
                  <a:pt x="833919" y="901247"/>
                  <a:pt x="924674" y="921795"/>
                </a:cubicBezTo>
                <a:cubicBezTo>
                  <a:pt x="1015429" y="942343"/>
                  <a:pt x="1205501" y="964604"/>
                  <a:pt x="1273995" y="921795"/>
                </a:cubicBezTo>
                <a:cubicBezTo>
                  <a:pt x="1342489" y="878986"/>
                  <a:pt x="1291119" y="738572"/>
                  <a:pt x="1335640" y="664941"/>
                </a:cubicBezTo>
                <a:cubicBezTo>
                  <a:pt x="1380161" y="591310"/>
                  <a:pt x="1541123" y="480006"/>
                  <a:pt x="1541123" y="480006"/>
                </a:cubicBezTo>
                <a:cubicBezTo>
                  <a:pt x="1621604" y="408087"/>
                  <a:pt x="1702086" y="310482"/>
                  <a:pt x="1818526" y="233426"/>
                </a:cubicBezTo>
                <a:cubicBezTo>
                  <a:pt x="1934966" y="156370"/>
                  <a:pt x="2174696" y="51916"/>
                  <a:pt x="2239766" y="17669"/>
                </a:cubicBezTo>
                <a:cubicBezTo>
                  <a:pt x="2304836" y="-16578"/>
                  <a:pt x="2256890" y="5682"/>
                  <a:pt x="2208944" y="27943"/>
                </a:cubicBezTo>
              </a:path>
            </a:pathLst>
          </a:custGeom>
          <a:noFill/>
          <a:ln w="28575">
            <a:solidFill>
              <a:srgbClr val="EE26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E285F5-F0A9-447F-9378-9AD49B342894}"/>
              </a:ext>
            </a:extLst>
          </p:cNvPr>
          <p:cNvSpPr txBox="1"/>
          <p:nvPr/>
        </p:nvSpPr>
        <p:spPr>
          <a:xfrm>
            <a:off x="7811681" y="4796906"/>
            <a:ext cx="22509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선형 분리가 불가능한 경우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4B04D5D-1040-475E-AF20-5D6A2ACE33AD}"/>
              </a:ext>
            </a:extLst>
          </p:cNvPr>
          <p:cNvSpPr txBox="1"/>
          <p:nvPr/>
        </p:nvSpPr>
        <p:spPr>
          <a:xfrm>
            <a:off x="9880851" y="2963309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비선형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A33B95A-AD00-48C0-9D80-CE397CE7D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8"/>
    </mc:Choice>
    <mc:Fallback xmlns="">
      <p:transition spd="slow" advTm="13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CC3651-3036-4C66-9869-5F215D7554C1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BEE625-5947-4383-9012-11C6FB1DDA79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심층 신경망이란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E8F8971-FE7A-4BAB-8C61-01EDD0683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8"/>
    </mc:Choice>
    <mc:Fallback xmlns="">
      <p:transition spd="slow" advTm="3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C9620-48F7-4917-B160-5630AA96871D}"/>
              </a:ext>
            </a:extLst>
          </p:cNvPr>
          <p:cNvSpPr txBox="1"/>
          <p:nvPr/>
        </p:nvSpPr>
        <p:spPr>
          <a:xfrm>
            <a:off x="0" y="0"/>
            <a:ext cx="1890261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심층 신경망이란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E4647-2374-430B-84BB-15F515F0D79B}"/>
              </a:ext>
            </a:extLst>
          </p:cNvPr>
          <p:cNvSpPr txBox="1"/>
          <p:nvPr/>
        </p:nvSpPr>
        <p:spPr>
          <a:xfrm>
            <a:off x="4151397" y="822576"/>
            <a:ext cx="3845925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심층 신경망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(Deep Neural Network)</a:t>
            </a:r>
          </a:p>
        </p:txBody>
      </p: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B833A2A-AB55-44DB-A5F7-B3D2B2F4B8B9}"/>
              </a:ext>
            </a:extLst>
          </p:cNvPr>
          <p:cNvGrpSpPr/>
          <p:nvPr/>
        </p:nvGrpSpPr>
        <p:grpSpPr>
          <a:xfrm>
            <a:off x="2371230" y="1938560"/>
            <a:ext cx="2584736" cy="3326257"/>
            <a:chOff x="708824" y="1937149"/>
            <a:chExt cx="2584736" cy="332625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1AE1374-9674-4DD0-AE32-1F6E4B80ABED}"/>
                </a:ext>
              </a:extLst>
            </p:cNvPr>
            <p:cNvSpPr/>
            <p:nvPr/>
          </p:nvSpPr>
          <p:spPr>
            <a:xfrm>
              <a:off x="708826" y="1937149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E798C6B0-7626-4591-9CF5-3A1B7E0514E6}"/>
                </a:ext>
              </a:extLst>
            </p:cNvPr>
            <p:cNvSpPr/>
            <p:nvPr/>
          </p:nvSpPr>
          <p:spPr>
            <a:xfrm>
              <a:off x="708825" y="2890077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19AA9BB7-1E8D-4177-A204-57726D4009DB}"/>
                </a:ext>
              </a:extLst>
            </p:cNvPr>
            <p:cNvSpPr/>
            <p:nvPr/>
          </p:nvSpPr>
          <p:spPr>
            <a:xfrm>
              <a:off x="708825" y="3840436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F8CED3CC-9F46-40C2-85C4-37FC4E4DCC1D}"/>
                </a:ext>
              </a:extLst>
            </p:cNvPr>
            <p:cNvSpPr/>
            <p:nvPr/>
          </p:nvSpPr>
          <p:spPr>
            <a:xfrm>
              <a:off x="708824" y="4790795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4B3C43D-C904-4160-81A5-D0095C18A065}"/>
                </a:ext>
              </a:extLst>
            </p:cNvPr>
            <p:cNvSpPr/>
            <p:nvPr/>
          </p:nvSpPr>
          <p:spPr>
            <a:xfrm>
              <a:off x="1764887" y="4511767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9CC15C-AF4B-4D5D-89ED-4D8EB627AE44}"/>
                </a:ext>
              </a:extLst>
            </p:cNvPr>
            <p:cNvCxnSpPr>
              <a:cxnSpLocks/>
              <a:stCxn id="5" idx="5"/>
              <a:endCxn id="107" idx="1"/>
            </p:cNvCxnSpPr>
            <p:nvPr/>
          </p:nvCxnSpPr>
          <p:spPr>
            <a:xfrm>
              <a:off x="1112225" y="2340548"/>
              <a:ext cx="721874" cy="14612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0F9776C3-6C71-432C-B35F-DC373C215288}"/>
                </a:ext>
              </a:extLst>
            </p:cNvPr>
            <p:cNvCxnSpPr>
              <a:cxnSpLocks/>
              <a:stCxn id="5" idx="5"/>
              <a:endCxn id="111" idx="1"/>
            </p:cNvCxnSpPr>
            <p:nvPr/>
          </p:nvCxnSpPr>
          <p:spPr>
            <a:xfrm>
              <a:off x="1112225" y="2340548"/>
              <a:ext cx="721874" cy="119328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8852DB7F-7910-461F-AD89-6C9A31E6D678}"/>
                </a:ext>
              </a:extLst>
            </p:cNvPr>
            <p:cNvCxnSpPr>
              <a:cxnSpLocks/>
              <a:stCxn id="5" idx="5"/>
              <a:endCxn id="109" idx="0"/>
            </p:cNvCxnSpPr>
            <p:nvPr/>
          </p:nvCxnSpPr>
          <p:spPr>
            <a:xfrm>
              <a:off x="1112225" y="2340548"/>
              <a:ext cx="888968" cy="217121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4E4CE4C-962C-4DD6-B776-0AE7B0A2051C}"/>
                </a:ext>
              </a:extLst>
            </p:cNvPr>
            <p:cNvCxnSpPr>
              <a:cxnSpLocks/>
              <a:stCxn id="97" idx="6"/>
              <a:endCxn id="107" idx="2"/>
            </p:cNvCxnSpPr>
            <p:nvPr/>
          </p:nvCxnSpPr>
          <p:spPr>
            <a:xfrm flipV="1">
              <a:off x="1181436" y="2653771"/>
              <a:ext cx="583451" cy="47261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BC775DF-3BC8-4792-97A4-172A67DBF6CF}"/>
                </a:ext>
              </a:extLst>
            </p:cNvPr>
            <p:cNvCxnSpPr>
              <a:cxnSpLocks/>
              <a:stCxn id="97" idx="6"/>
              <a:endCxn id="111" idx="2"/>
            </p:cNvCxnSpPr>
            <p:nvPr/>
          </p:nvCxnSpPr>
          <p:spPr>
            <a:xfrm>
              <a:off x="1181436" y="3126383"/>
              <a:ext cx="583451" cy="57453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FCE9D182-75DD-4204-9A50-F68850597F37}"/>
                </a:ext>
              </a:extLst>
            </p:cNvPr>
            <p:cNvCxnSpPr>
              <a:cxnSpLocks/>
              <a:stCxn id="97" idx="6"/>
              <a:endCxn id="109" idx="1"/>
            </p:cNvCxnSpPr>
            <p:nvPr/>
          </p:nvCxnSpPr>
          <p:spPr>
            <a:xfrm>
              <a:off x="1181436" y="3126383"/>
              <a:ext cx="652663" cy="145459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C770C1EC-F2D1-4549-8D8F-DDE136EED352}"/>
                </a:ext>
              </a:extLst>
            </p:cNvPr>
            <p:cNvCxnSpPr>
              <a:cxnSpLocks/>
              <a:stCxn id="103" idx="6"/>
              <a:endCxn id="107" idx="3"/>
            </p:cNvCxnSpPr>
            <p:nvPr/>
          </p:nvCxnSpPr>
          <p:spPr>
            <a:xfrm flipV="1">
              <a:off x="1181436" y="2820864"/>
              <a:ext cx="652663" cy="125587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130D6F0-3C4D-499D-B8CC-02EC79AAAEB5}"/>
                </a:ext>
              </a:extLst>
            </p:cNvPr>
            <p:cNvCxnSpPr>
              <a:cxnSpLocks/>
              <a:stCxn id="103" idx="6"/>
              <a:endCxn id="111" idx="3"/>
            </p:cNvCxnSpPr>
            <p:nvPr/>
          </p:nvCxnSpPr>
          <p:spPr>
            <a:xfrm flipV="1">
              <a:off x="1181436" y="3868015"/>
              <a:ext cx="652663" cy="208727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E6A74B5-35BA-4EB5-AE63-F8335EDA2798}"/>
                </a:ext>
              </a:extLst>
            </p:cNvPr>
            <p:cNvCxnSpPr>
              <a:cxnSpLocks/>
              <a:stCxn id="103" idx="6"/>
              <a:endCxn id="109" idx="2"/>
            </p:cNvCxnSpPr>
            <p:nvPr/>
          </p:nvCxnSpPr>
          <p:spPr>
            <a:xfrm>
              <a:off x="1181436" y="4076742"/>
              <a:ext cx="583451" cy="671331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0454D5EB-E072-4291-968B-E70116081184}"/>
                </a:ext>
              </a:extLst>
            </p:cNvPr>
            <p:cNvCxnSpPr>
              <a:cxnSpLocks/>
              <a:stCxn id="104" idx="7"/>
              <a:endCxn id="109" idx="3"/>
            </p:cNvCxnSpPr>
            <p:nvPr/>
          </p:nvCxnSpPr>
          <p:spPr>
            <a:xfrm>
              <a:off x="1112223" y="4860007"/>
              <a:ext cx="721876" cy="5515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F5EDB67C-B84E-4CCB-A277-F7743AAF49ED}"/>
                </a:ext>
              </a:extLst>
            </p:cNvPr>
            <p:cNvCxnSpPr>
              <a:cxnSpLocks/>
              <a:stCxn id="104" idx="7"/>
              <a:endCxn id="111" idx="4"/>
            </p:cNvCxnSpPr>
            <p:nvPr/>
          </p:nvCxnSpPr>
          <p:spPr>
            <a:xfrm flipV="1">
              <a:off x="1112223" y="3937227"/>
              <a:ext cx="888970" cy="92278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CE02991F-7146-4E2B-9321-BE5FBA8037CE}"/>
                </a:ext>
              </a:extLst>
            </p:cNvPr>
            <p:cNvCxnSpPr>
              <a:cxnSpLocks/>
              <a:stCxn id="104" idx="7"/>
              <a:endCxn id="107" idx="4"/>
            </p:cNvCxnSpPr>
            <p:nvPr/>
          </p:nvCxnSpPr>
          <p:spPr>
            <a:xfrm flipV="1">
              <a:off x="1112223" y="2890076"/>
              <a:ext cx="888970" cy="1969931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DDC591E-EB25-4B5A-9E15-94A16233774A}"/>
                </a:ext>
              </a:extLst>
            </p:cNvPr>
            <p:cNvSpPr/>
            <p:nvPr/>
          </p:nvSpPr>
          <p:spPr>
            <a:xfrm>
              <a:off x="1764887" y="2417465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C82219A9-BBE0-428A-95CE-AD659D0C08F1}"/>
                </a:ext>
              </a:extLst>
            </p:cNvPr>
            <p:cNvSpPr/>
            <p:nvPr/>
          </p:nvSpPr>
          <p:spPr>
            <a:xfrm>
              <a:off x="1764887" y="3464616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349330A3-2609-45E7-AEC9-F52874406C3A}"/>
                </a:ext>
              </a:extLst>
            </p:cNvPr>
            <p:cNvSpPr/>
            <p:nvPr/>
          </p:nvSpPr>
          <p:spPr>
            <a:xfrm>
              <a:off x="2820949" y="4511767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87CA5110-1117-457B-9E25-A94CC8BBA4C9}"/>
                </a:ext>
              </a:extLst>
            </p:cNvPr>
            <p:cNvSpPr/>
            <p:nvPr/>
          </p:nvSpPr>
          <p:spPr>
            <a:xfrm>
              <a:off x="2820949" y="2417465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9C661D6A-7E71-416A-9DEF-1C54B6D43E19}"/>
                </a:ext>
              </a:extLst>
            </p:cNvPr>
            <p:cNvSpPr/>
            <p:nvPr/>
          </p:nvSpPr>
          <p:spPr>
            <a:xfrm>
              <a:off x="2820949" y="3464616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76A70B42-BCE8-4C75-B5BC-0B577F3EC6D1}"/>
                </a:ext>
              </a:extLst>
            </p:cNvPr>
            <p:cNvCxnSpPr>
              <a:cxnSpLocks/>
              <a:stCxn id="107" idx="6"/>
              <a:endCxn id="169" idx="2"/>
            </p:cNvCxnSpPr>
            <p:nvPr/>
          </p:nvCxnSpPr>
          <p:spPr>
            <a:xfrm>
              <a:off x="2237498" y="2653771"/>
              <a:ext cx="583451" cy="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1543E4A-4744-4442-8580-95C069C2D28F}"/>
                </a:ext>
              </a:extLst>
            </p:cNvPr>
            <p:cNvCxnSpPr>
              <a:cxnSpLocks/>
              <a:stCxn id="107" idx="6"/>
              <a:endCxn id="170" idx="1"/>
            </p:cNvCxnSpPr>
            <p:nvPr/>
          </p:nvCxnSpPr>
          <p:spPr>
            <a:xfrm>
              <a:off x="2237498" y="2653771"/>
              <a:ext cx="652663" cy="880057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348C5DA-429A-4EE8-942A-0435FCF1A612}"/>
                </a:ext>
              </a:extLst>
            </p:cNvPr>
            <p:cNvCxnSpPr>
              <a:cxnSpLocks/>
              <a:stCxn id="107" idx="6"/>
              <a:endCxn id="168" idx="0"/>
            </p:cNvCxnSpPr>
            <p:nvPr/>
          </p:nvCxnSpPr>
          <p:spPr>
            <a:xfrm>
              <a:off x="2237498" y="2653771"/>
              <a:ext cx="819757" cy="185799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7BD7A3D7-6549-4B6E-92C8-FE061FCF1EF5}"/>
                </a:ext>
              </a:extLst>
            </p:cNvPr>
            <p:cNvCxnSpPr>
              <a:cxnSpLocks/>
              <a:stCxn id="111" idx="6"/>
              <a:endCxn id="169" idx="3"/>
            </p:cNvCxnSpPr>
            <p:nvPr/>
          </p:nvCxnSpPr>
          <p:spPr>
            <a:xfrm flipV="1">
              <a:off x="2237498" y="2820864"/>
              <a:ext cx="652663" cy="88005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32646281-B09D-4D5C-99E2-C83751228BE8}"/>
                </a:ext>
              </a:extLst>
            </p:cNvPr>
            <p:cNvCxnSpPr>
              <a:cxnSpLocks/>
              <a:stCxn id="111" idx="6"/>
              <a:endCxn id="170" idx="2"/>
            </p:cNvCxnSpPr>
            <p:nvPr/>
          </p:nvCxnSpPr>
          <p:spPr>
            <a:xfrm>
              <a:off x="2237498" y="3700922"/>
              <a:ext cx="583451" cy="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556BDCF-DA11-400A-A6B4-EB9B94DD5B8E}"/>
                </a:ext>
              </a:extLst>
            </p:cNvPr>
            <p:cNvCxnSpPr>
              <a:cxnSpLocks/>
              <a:stCxn id="111" idx="6"/>
              <a:endCxn id="168" idx="1"/>
            </p:cNvCxnSpPr>
            <p:nvPr/>
          </p:nvCxnSpPr>
          <p:spPr>
            <a:xfrm>
              <a:off x="2237498" y="3700922"/>
              <a:ext cx="652663" cy="880057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AFA87CF5-FB0E-446F-A886-75FAC5FE82AB}"/>
                </a:ext>
              </a:extLst>
            </p:cNvPr>
            <p:cNvCxnSpPr>
              <a:cxnSpLocks/>
              <a:stCxn id="109" idx="6"/>
              <a:endCxn id="169" idx="4"/>
            </p:cNvCxnSpPr>
            <p:nvPr/>
          </p:nvCxnSpPr>
          <p:spPr>
            <a:xfrm flipV="1">
              <a:off x="2237498" y="2890076"/>
              <a:ext cx="819757" cy="1857997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0A5BEB9C-D7E6-4E5F-A13E-4D71F86A22B6}"/>
                </a:ext>
              </a:extLst>
            </p:cNvPr>
            <p:cNvCxnSpPr>
              <a:cxnSpLocks/>
              <a:stCxn id="109" idx="6"/>
              <a:endCxn id="170" idx="3"/>
            </p:cNvCxnSpPr>
            <p:nvPr/>
          </p:nvCxnSpPr>
          <p:spPr>
            <a:xfrm flipV="1">
              <a:off x="2237498" y="3868015"/>
              <a:ext cx="652663" cy="88005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5070561B-7338-4AAC-8ADB-B709124F79A9}"/>
                </a:ext>
              </a:extLst>
            </p:cNvPr>
            <p:cNvCxnSpPr>
              <a:cxnSpLocks/>
              <a:stCxn id="109" idx="6"/>
              <a:endCxn id="168" idx="2"/>
            </p:cNvCxnSpPr>
            <p:nvPr/>
          </p:nvCxnSpPr>
          <p:spPr>
            <a:xfrm>
              <a:off x="2237498" y="4748073"/>
              <a:ext cx="583451" cy="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2468DC1-E5D1-4325-9BDD-1521E89A9E21}"/>
              </a:ext>
            </a:extLst>
          </p:cNvPr>
          <p:cNvGrpSpPr/>
          <p:nvPr/>
        </p:nvGrpSpPr>
        <p:grpSpPr>
          <a:xfrm flipH="1">
            <a:off x="6974347" y="1937149"/>
            <a:ext cx="2584736" cy="3326257"/>
            <a:chOff x="708824" y="1937149"/>
            <a:chExt cx="2584736" cy="3326257"/>
          </a:xfrm>
        </p:grpSpPr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77FE272C-7DA9-49A3-9941-2D789267ADFF}"/>
                </a:ext>
              </a:extLst>
            </p:cNvPr>
            <p:cNvSpPr/>
            <p:nvPr/>
          </p:nvSpPr>
          <p:spPr>
            <a:xfrm>
              <a:off x="708826" y="1937149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AB25DE6D-814C-49A6-AD5A-78593DEA3D7B}"/>
                </a:ext>
              </a:extLst>
            </p:cNvPr>
            <p:cNvSpPr/>
            <p:nvPr/>
          </p:nvSpPr>
          <p:spPr>
            <a:xfrm>
              <a:off x="708825" y="2890077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28F752A6-B031-4531-A26A-3FE56C9EA94F}"/>
                </a:ext>
              </a:extLst>
            </p:cNvPr>
            <p:cNvSpPr/>
            <p:nvPr/>
          </p:nvSpPr>
          <p:spPr>
            <a:xfrm>
              <a:off x="708825" y="3840436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04E947E-781D-4EF8-BE1F-FEE9848D0BB6}"/>
                </a:ext>
              </a:extLst>
            </p:cNvPr>
            <p:cNvSpPr/>
            <p:nvPr/>
          </p:nvSpPr>
          <p:spPr>
            <a:xfrm>
              <a:off x="708824" y="4790795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DCAEEAB-A4F0-46B7-851F-30BED16CA61B}"/>
                </a:ext>
              </a:extLst>
            </p:cNvPr>
            <p:cNvSpPr/>
            <p:nvPr/>
          </p:nvSpPr>
          <p:spPr>
            <a:xfrm>
              <a:off x="1764887" y="4511767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CD9FE6BC-58BF-47ED-9B1A-297862B7CB5F}"/>
                </a:ext>
              </a:extLst>
            </p:cNvPr>
            <p:cNvCxnSpPr>
              <a:cxnSpLocks/>
              <a:stCxn id="203" idx="5"/>
              <a:endCxn id="220" idx="1"/>
            </p:cNvCxnSpPr>
            <p:nvPr/>
          </p:nvCxnSpPr>
          <p:spPr>
            <a:xfrm>
              <a:off x="1112225" y="2340548"/>
              <a:ext cx="721874" cy="14612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60A4CB8F-1645-4472-983E-49CEC2345733}"/>
                </a:ext>
              </a:extLst>
            </p:cNvPr>
            <p:cNvCxnSpPr>
              <a:cxnSpLocks/>
              <a:stCxn id="203" idx="5"/>
              <a:endCxn id="221" idx="1"/>
            </p:cNvCxnSpPr>
            <p:nvPr/>
          </p:nvCxnSpPr>
          <p:spPr>
            <a:xfrm>
              <a:off x="1112225" y="2340548"/>
              <a:ext cx="721874" cy="119328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3F16177-544B-4682-86E9-EFDEF1BD4161}"/>
                </a:ext>
              </a:extLst>
            </p:cNvPr>
            <p:cNvCxnSpPr>
              <a:cxnSpLocks/>
              <a:stCxn id="203" idx="5"/>
              <a:endCxn id="207" idx="0"/>
            </p:cNvCxnSpPr>
            <p:nvPr/>
          </p:nvCxnSpPr>
          <p:spPr>
            <a:xfrm>
              <a:off x="1112225" y="2340548"/>
              <a:ext cx="888968" cy="217121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1FDDBB3B-EC62-467C-B906-58A6AD267F3D}"/>
                </a:ext>
              </a:extLst>
            </p:cNvPr>
            <p:cNvCxnSpPr>
              <a:cxnSpLocks/>
              <a:stCxn id="204" idx="6"/>
              <a:endCxn id="220" idx="2"/>
            </p:cNvCxnSpPr>
            <p:nvPr/>
          </p:nvCxnSpPr>
          <p:spPr>
            <a:xfrm flipV="1">
              <a:off x="1181436" y="2653771"/>
              <a:ext cx="583451" cy="47261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78AD3369-1E33-4A1C-A430-B117C8D73951}"/>
                </a:ext>
              </a:extLst>
            </p:cNvPr>
            <p:cNvCxnSpPr>
              <a:cxnSpLocks/>
              <a:stCxn id="204" idx="6"/>
              <a:endCxn id="221" idx="2"/>
            </p:cNvCxnSpPr>
            <p:nvPr/>
          </p:nvCxnSpPr>
          <p:spPr>
            <a:xfrm>
              <a:off x="1181436" y="3126383"/>
              <a:ext cx="583451" cy="57453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5C7D51D4-4A8F-4007-8D97-4946FE964BA1}"/>
                </a:ext>
              </a:extLst>
            </p:cNvPr>
            <p:cNvCxnSpPr>
              <a:cxnSpLocks/>
              <a:stCxn id="204" idx="6"/>
              <a:endCxn id="207" idx="1"/>
            </p:cNvCxnSpPr>
            <p:nvPr/>
          </p:nvCxnSpPr>
          <p:spPr>
            <a:xfrm>
              <a:off x="1181436" y="3126383"/>
              <a:ext cx="652663" cy="145459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C35C4332-F911-4D2A-A772-6602D46CD83D}"/>
                </a:ext>
              </a:extLst>
            </p:cNvPr>
            <p:cNvCxnSpPr>
              <a:cxnSpLocks/>
              <a:stCxn id="205" idx="6"/>
              <a:endCxn id="220" idx="3"/>
            </p:cNvCxnSpPr>
            <p:nvPr/>
          </p:nvCxnSpPr>
          <p:spPr>
            <a:xfrm flipV="1">
              <a:off x="1181436" y="2820864"/>
              <a:ext cx="652663" cy="125587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B6A033EE-6163-486C-BC17-2FF6BCC77896}"/>
                </a:ext>
              </a:extLst>
            </p:cNvPr>
            <p:cNvCxnSpPr>
              <a:cxnSpLocks/>
              <a:stCxn id="205" idx="6"/>
              <a:endCxn id="221" idx="3"/>
            </p:cNvCxnSpPr>
            <p:nvPr/>
          </p:nvCxnSpPr>
          <p:spPr>
            <a:xfrm flipV="1">
              <a:off x="1181436" y="3868015"/>
              <a:ext cx="652663" cy="208727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8AE8C98-BC75-4655-B7B0-1D0FB0BADF7D}"/>
                </a:ext>
              </a:extLst>
            </p:cNvPr>
            <p:cNvCxnSpPr>
              <a:cxnSpLocks/>
              <a:stCxn id="205" idx="6"/>
              <a:endCxn id="207" idx="2"/>
            </p:cNvCxnSpPr>
            <p:nvPr/>
          </p:nvCxnSpPr>
          <p:spPr>
            <a:xfrm>
              <a:off x="1181436" y="4076742"/>
              <a:ext cx="583451" cy="671331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D1BCFC48-7777-48E9-8A96-90F86D53C261}"/>
                </a:ext>
              </a:extLst>
            </p:cNvPr>
            <p:cNvCxnSpPr>
              <a:cxnSpLocks/>
              <a:stCxn id="206" idx="7"/>
              <a:endCxn id="207" idx="3"/>
            </p:cNvCxnSpPr>
            <p:nvPr/>
          </p:nvCxnSpPr>
          <p:spPr>
            <a:xfrm>
              <a:off x="1112223" y="4860007"/>
              <a:ext cx="721876" cy="5515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E6625B56-6295-44DC-AC07-BB401A6DF1C1}"/>
                </a:ext>
              </a:extLst>
            </p:cNvPr>
            <p:cNvCxnSpPr>
              <a:cxnSpLocks/>
              <a:stCxn id="206" idx="7"/>
              <a:endCxn id="221" idx="4"/>
            </p:cNvCxnSpPr>
            <p:nvPr/>
          </p:nvCxnSpPr>
          <p:spPr>
            <a:xfrm flipV="1">
              <a:off x="1112223" y="3937227"/>
              <a:ext cx="888970" cy="92278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03E97645-2B88-4CA7-B629-FF61E059FA97}"/>
                </a:ext>
              </a:extLst>
            </p:cNvPr>
            <p:cNvCxnSpPr>
              <a:cxnSpLocks/>
              <a:stCxn id="206" idx="7"/>
              <a:endCxn id="220" idx="4"/>
            </p:cNvCxnSpPr>
            <p:nvPr/>
          </p:nvCxnSpPr>
          <p:spPr>
            <a:xfrm flipV="1">
              <a:off x="1112223" y="2890076"/>
              <a:ext cx="888970" cy="1969931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C4D4430C-01A6-47AD-A757-FAB2CA31A793}"/>
                </a:ext>
              </a:extLst>
            </p:cNvPr>
            <p:cNvSpPr/>
            <p:nvPr/>
          </p:nvSpPr>
          <p:spPr>
            <a:xfrm>
              <a:off x="1764887" y="2417465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E1926C85-FE1F-497B-BEF2-752A1919C999}"/>
                </a:ext>
              </a:extLst>
            </p:cNvPr>
            <p:cNvSpPr/>
            <p:nvPr/>
          </p:nvSpPr>
          <p:spPr>
            <a:xfrm>
              <a:off x="1764887" y="3464616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686471A3-CFEF-4704-AF8A-0CB76883FA98}"/>
                </a:ext>
              </a:extLst>
            </p:cNvPr>
            <p:cNvSpPr/>
            <p:nvPr/>
          </p:nvSpPr>
          <p:spPr>
            <a:xfrm>
              <a:off x="2820949" y="4511767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35CE7B2C-EB2D-4123-B763-957FA30AA39B}"/>
                </a:ext>
              </a:extLst>
            </p:cNvPr>
            <p:cNvSpPr/>
            <p:nvPr/>
          </p:nvSpPr>
          <p:spPr>
            <a:xfrm>
              <a:off x="2820949" y="2417465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A347A466-80AB-4691-A9A8-AF7E830784D5}"/>
                </a:ext>
              </a:extLst>
            </p:cNvPr>
            <p:cNvSpPr/>
            <p:nvPr/>
          </p:nvSpPr>
          <p:spPr>
            <a:xfrm>
              <a:off x="2820949" y="3464616"/>
              <a:ext cx="472611" cy="4726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56E3585C-3FBA-452E-BED7-823F5C6A32B3}"/>
                </a:ext>
              </a:extLst>
            </p:cNvPr>
            <p:cNvCxnSpPr>
              <a:cxnSpLocks/>
              <a:stCxn id="220" idx="6"/>
              <a:endCxn id="223" idx="2"/>
            </p:cNvCxnSpPr>
            <p:nvPr/>
          </p:nvCxnSpPr>
          <p:spPr>
            <a:xfrm>
              <a:off x="2237498" y="2653771"/>
              <a:ext cx="583451" cy="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E51A8CDA-B3C4-4A22-84E2-57EAE8BA8C13}"/>
                </a:ext>
              </a:extLst>
            </p:cNvPr>
            <p:cNvCxnSpPr>
              <a:cxnSpLocks/>
              <a:stCxn id="220" idx="6"/>
              <a:endCxn id="224" idx="1"/>
            </p:cNvCxnSpPr>
            <p:nvPr/>
          </p:nvCxnSpPr>
          <p:spPr>
            <a:xfrm>
              <a:off x="2237498" y="2653771"/>
              <a:ext cx="652663" cy="880057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DA53B915-BF56-4376-8986-9976B87B64FB}"/>
                </a:ext>
              </a:extLst>
            </p:cNvPr>
            <p:cNvCxnSpPr>
              <a:cxnSpLocks/>
              <a:stCxn id="220" idx="6"/>
              <a:endCxn id="222" idx="0"/>
            </p:cNvCxnSpPr>
            <p:nvPr/>
          </p:nvCxnSpPr>
          <p:spPr>
            <a:xfrm>
              <a:off x="2237498" y="2653771"/>
              <a:ext cx="819757" cy="185799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31B2C8BF-6357-446F-BC55-CCE169527073}"/>
                </a:ext>
              </a:extLst>
            </p:cNvPr>
            <p:cNvCxnSpPr>
              <a:cxnSpLocks/>
              <a:stCxn id="221" idx="6"/>
              <a:endCxn id="223" idx="3"/>
            </p:cNvCxnSpPr>
            <p:nvPr/>
          </p:nvCxnSpPr>
          <p:spPr>
            <a:xfrm flipV="1">
              <a:off x="2237498" y="2820864"/>
              <a:ext cx="652663" cy="88005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FE639C7F-D018-4E05-AD05-1BEBECFB776A}"/>
                </a:ext>
              </a:extLst>
            </p:cNvPr>
            <p:cNvCxnSpPr>
              <a:cxnSpLocks/>
              <a:stCxn id="221" idx="6"/>
              <a:endCxn id="224" idx="2"/>
            </p:cNvCxnSpPr>
            <p:nvPr/>
          </p:nvCxnSpPr>
          <p:spPr>
            <a:xfrm>
              <a:off x="2237498" y="3700922"/>
              <a:ext cx="583451" cy="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9AB8C3E5-85B3-47E7-BE2E-9D23D78E2C34}"/>
                </a:ext>
              </a:extLst>
            </p:cNvPr>
            <p:cNvCxnSpPr>
              <a:cxnSpLocks/>
              <a:stCxn id="221" idx="6"/>
              <a:endCxn id="222" idx="1"/>
            </p:cNvCxnSpPr>
            <p:nvPr/>
          </p:nvCxnSpPr>
          <p:spPr>
            <a:xfrm>
              <a:off x="2237498" y="3700922"/>
              <a:ext cx="652663" cy="880057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200AE8C-9E3A-4233-A67D-6DF2B76072DC}"/>
                </a:ext>
              </a:extLst>
            </p:cNvPr>
            <p:cNvCxnSpPr>
              <a:cxnSpLocks/>
              <a:stCxn id="207" idx="6"/>
              <a:endCxn id="223" idx="4"/>
            </p:cNvCxnSpPr>
            <p:nvPr/>
          </p:nvCxnSpPr>
          <p:spPr>
            <a:xfrm flipV="1">
              <a:off x="2237498" y="2890076"/>
              <a:ext cx="819757" cy="1857997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4D2F3C4-E3C3-42ED-9281-F51CA7C6BAF0}"/>
                </a:ext>
              </a:extLst>
            </p:cNvPr>
            <p:cNvCxnSpPr>
              <a:cxnSpLocks/>
              <a:stCxn id="207" idx="6"/>
              <a:endCxn id="224" idx="3"/>
            </p:cNvCxnSpPr>
            <p:nvPr/>
          </p:nvCxnSpPr>
          <p:spPr>
            <a:xfrm flipV="1">
              <a:off x="2237498" y="3868015"/>
              <a:ext cx="652663" cy="88005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34E87CC6-EDC8-42B1-A9A3-4D846ABA366A}"/>
                </a:ext>
              </a:extLst>
            </p:cNvPr>
            <p:cNvCxnSpPr>
              <a:cxnSpLocks/>
              <a:stCxn id="207" idx="6"/>
              <a:endCxn id="222" idx="2"/>
            </p:cNvCxnSpPr>
            <p:nvPr/>
          </p:nvCxnSpPr>
          <p:spPr>
            <a:xfrm>
              <a:off x="2237498" y="4748073"/>
              <a:ext cx="583451" cy="0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15A4062-27EF-4735-AD5C-5581CDD5FDE1}"/>
                  </a:ext>
                </a:extLst>
              </p:cNvPr>
              <p:cNvSpPr txBox="1"/>
              <p:nvPr/>
            </p:nvSpPr>
            <p:spPr>
              <a:xfrm>
                <a:off x="5639747" y="3508560"/>
                <a:ext cx="65081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⋅⋅⋅⋅⋅⋅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15A4062-27EF-4735-AD5C-5581CDD5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47" y="3508560"/>
                <a:ext cx="650819" cy="3847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연결선: 꺾임 235">
            <a:extLst>
              <a:ext uri="{FF2B5EF4-FFF2-40B4-BE49-F238E27FC236}">
                <a16:creationId xmlns:a16="http://schemas.microsoft.com/office/drawing/2014/main" id="{1D124708-BD03-4BC6-8AD8-A8C3B9D830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64450" y="3021761"/>
            <a:ext cx="1411" cy="4603115"/>
          </a:xfrm>
          <a:prstGeom prst="bentConnector3">
            <a:avLst>
              <a:gd name="adj1" fmla="val -16201276"/>
            </a:avLst>
          </a:prstGeom>
          <a:ln w="19050"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8F85A6E1-1010-422D-A484-C5B9E6D1B078}"/>
              </a:ext>
            </a:extLst>
          </p:cNvPr>
          <p:cNvSpPr txBox="1"/>
          <p:nvPr/>
        </p:nvSpPr>
        <p:spPr>
          <a:xfrm>
            <a:off x="4839686" y="5660849"/>
            <a:ext cx="22990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은닉층을 여러 개로 둔 경우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1B495CE-8B56-4C4A-8E41-B056B0DCC0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698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6"/>
    </mc:Choice>
    <mc:Fallback xmlns="">
      <p:transition spd="slow" advTm="19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74586B-90B1-4067-A100-FC75AA8F568D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4DA1B4-7441-4CCA-89C6-0EAA7390CD28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순전파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6C701EB-D4F7-45D0-BE20-B88DBDCA26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7"/>
    </mc:Choice>
    <mc:Fallback xmlns="">
      <p:transition spd="slow" advTm="1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C9620-48F7-4917-B160-5630AA96871D}"/>
              </a:ext>
            </a:extLst>
          </p:cNvPr>
          <p:cNvSpPr txBox="1"/>
          <p:nvPr/>
        </p:nvSpPr>
        <p:spPr>
          <a:xfrm>
            <a:off x="0" y="0"/>
            <a:ext cx="103906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순전파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E4647-2374-430B-84BB-15F515F0D79B}"/>
              </a:ext>
            </a:extLst>
          </p:cNvPr>
          <p:cNvSpPr txBox="1"/>
          <p:nvPr/>
        </p:nvSpPr>
        <p:spPr>
          <a:xfrm>
            <a:off x="5688676" y="822576"/>
            <a:ext cx="814647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순전파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7050D7-A973-4BC4-9882-537BB3E26A3E}"/>
              </a:ext>
            </a:extLst>
          </p:cNvPr>
          <p:cNvSpPr txBox="1"/>
          <p:nvPr/>
        </p:nvSpPr>
        <p:spPr>
          <a:xfrm>
            <a:off x="3893311" y="1332139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입력층에서 출력층까지 정보가 순서대로 전달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A7AC5-A625-436A-8796-E032DE596281}"/>
              </a:ext>
            </a:extLst>
          </p:cNvPr>
          <p:cNvSpPr txBox="1"/>
          <p:nvPr/>
        </p:nvSpPr>
        <p:spPr>
          <a:xfrm>
            <a:off x="2079514" y="2155977"/>
            <a:ext cx="81291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입력층의 노드가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은닉층의 노드가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출력층의 노드가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신경망을 수식으로 표현 하시오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0674544-A5E9-46F6-A349-B804284690F5}"/>
              </a:ext>
            </a:extLst>
          </p:cNvPr>
          <p:cNvGrpSpPr/>
          <p:nvPr/>
        </p:nvGrpSpPr>
        <p:grpSpPr>
          <a:xfrm>
            <a:off x="3359405" y="2806296"/>
            <a:ext cx="5547312" cy="3733935"/>
            <a:chOff x="3359405" y="2806296"/>
            <a:chExt cx="5547312" cy="37339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959EBC2-7165-46B4-AA41-3C5ED309CE08}"/>
                </a:ext>
              </a:extLst>
            </p:cNvPr>
            <p:cNvSpPr/>
            <p:nvPr/>
          </p:nvSpPr>
          <p:spPr>
            <a:xfrm>
              <a:off x="4055457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A945DA7-6B1C-4593-A591-26513C67A643}"/>
                </a:ext>
              </a:extLst>
            </p:cNvPr>
            <p:cNvSpPr/>
            <p:nvPr/>
          </p:nvSpPr>
          <p:spPr>
            <a:xfrm>
              <a:off x="4055457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EC9722C-FF87-4AD6-A577-76E2635C9670}"/>
                </a:ext>
              </a:extLst>
            </p:cNvPr>
            <p:cNvSpPr/>
            <p:nvPr/>
          </p:nvSpPr>
          <p:spPr>
            <a:xfrm>
              <a:off x="4055457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FF281A7-7529-457E-8741-060D665B5CE6}"/>
                </a:ext>
              </a:extLst>
            </p:cNvPr>
            <p:cNvSpPr/>
            <p:nvPr/>
          </p:nvSpPr>
          <p:spPr>
            <a:xfrm>
              <a:off x="5235272" y="3150882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BA1504C-CC0B-43C5-A796-96B254270161}"/>
                </a:ext>
              </a:extLst>
            </p:cNvPr>
            <p:cNvSpPr/>
            <p:nvPr/>
          </p:nvSpPr>
          <p:spPr>
            <a:xfrm>
              <a:off x="6253533" y="3926819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98C804A-CDC8-4ECC-9F7A-15123479C422}"/>
                </a:ext>
              </a:extLst>
            </p:cNvPr>
            <p:cNvSpPr/>
            <p:nvPr/>
          </p:nvSpPr>
          <p:spPr>
            <a:xfrm>
              <a:off x="6253532" y="4993223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F43E279-8CAC-4A2B-BD8A-05ABC633DF43}"/>
                </a:ext>
              </a:extLst>
            </p:cNvPr>
            <p:cNvSpPr/>
            <p:nvPr/>
          </p:nvSpPr>
          <p:spPr>
            <a:xfrm>
              <a:off x="7843413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9A5DCFB-A825-4069-86D7-A8EF1E46ED70}"/>
                </a:ext>
              </a:extLst>
            </p:cNvPr>
            <p:cNvSpPr/>
            <p:nvPr/>
          </p:nvSpPr>
          <p:spPr>
            <a:xfrm>
              <a:off x="7843413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5BCC0A39-6B42-46B2-989B-DCF78E2EC059}"/>
                </a:ext>
              </a:extLst>
            </p:cNvPr>
            <p:cNvSpPr/>
            <p:nvPr/>
          </p:nvSpPr>
          <p:spPr>
            <a:xfrm>
              <a:off x="7843413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0308AAF-64F9-479D-AE75-4B5937F8670D}"/>
                </a:ext>
              </a:extLst>
            </p:cNvPr>
            <p:cNvSpPr/>
            <p:nvPr/>
          </p:nvSpPr>
          <p:spPr>
            <a:xfrm>
              <a:off x="6590119" y="3151350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AA71E80-FD93-462D-92DC-2B8184CAA194}"/>
                </a:ext>
              </a:extLst>
            </p:cNvPr>
            <p:cNvCxnSpPr>
              <a:cxnSpLocks/>
              <a:stCxn id="3" idx="6"/>
              <a:endCxn id="77" idx="2"/>
            </p:cNvCxnSpPr>
            <p:nvPr/>
          </p:nvCxnSpPr>
          <p:spPr>
            <a:xfrm>
              <a:off x="4466424" y="3638671"/>
              <a:ext cx="1787109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EC06A3E-B581-47CF-916C-519755FA25A0}"/>
                </a:ext>
              </a:extLst>
            </p:cNvPr>
            <p:cNvCxnSpPr>
              <a:cxnSpLocks/>
              <a:stCxn id="3" idx="6"/>
              <a:endCxn id="78" idx="2"/>
            </p:cNvCxnSpPr>
            <p:nvPr/>
          </p:nvCxnSpPr>
          <p:spPr>
            <a:xfrm>
              <a:off x="4466424" y="3638671"/>
              <a:ext cx="1787108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8C9D9D7-DE87-452C-B395-F4899651F01B}"/>
                </a:ext>
              </a:extLst>
            </p:cNvPr>
            <p:cNvCxnSpPr>
              <a:cxnSpLocks/>
              <a:stCxn id="74" idx="6"/>
              <a:endCxn id="77" idx="2"/>
            </p:cNvCxnSpPr>
            <p:nvPr/>
          </p:nvCxnSpPr>
          <p:spPr>
            <a:xfrm flipV="1">
              <a:off x="4466424" y="4132303"/>
              <a:ext cx="1787109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8D6FC444-D706-4225-A14A-51E6B80F212A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>
              <a:off x="4466424" y="4685008"/>
              <a:ext cx="1787108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671DA40-CC3B-4CBE-8017-C72F84E70391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4466424" y="5198707"/>
              <a:ext cx="1787108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19F5E71-52CF-419E-856C-E3D4CA9624E9}"/>
                </a:ext>
              </a:extLst>
            </p:cNvPr>
            <p:cNvCxnSpPr>
              <a:cxnSpLocks/>
              <a:stCxn id="75" idx="6"/>
              <a:endCxn id="77" idx="2"/>
            </p:cNvCxnSpPr>
            <p:nvPr/>
          </p:nvCxnSpPr>
          <p:spPr>
            <a:xfrm flipV="1">
              <a:off x="4466424" y="4132303"/>
              <a:ext cx="1787109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A1063FED-A5BB-458B-95DE-16C763A0CEA0}"/>
                </a:ext>
              </a:extLst>
            </p:cNvPr>
            <p:cNvCxnSpPr>
              <a:cxnSpLocks/>
              <a:stCxn id="76" idx="4"/>
              <a:endCxn id="77" idx="2"/>
            </p:cNvCxnSpPr>
            <p:nvPr/>
          </p:nvCxnSpPr>
          <p:spPr>
            <a:xfrm>
              <a:off x="5440756" y="3561849"/>
              <a:ext cx="812777" cy="570454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D831FF3D-1434-4669-A4CD-72AF118A4FC7}"/>
                </a:ext>
              </a:extLst>
            </p:cNvPr>
            <p:cNvCxnSpPr>
              <a:cxnSpLocks/>
              <a:stCxn id="76" idx="4"/>
              <a:endCxn id="78" idx="2"/>
            </p:cNvCxnSpPr>
            <p:nvPr/>
          </p:nvCxnSpPr>
          <p:spPr>
            <a:xfrm>
              <a:off x="5440756" y="3561849"/>
              <a:ext cx="812776" cy="163685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0FCE987A-6447-4523-85D2-F75973865CBC}"/>
                </a:ext>
              </a:extLst>
            </p:cNvPr>
            <p:cNvCxnSpPr>
              <a:cxnSpLocks/>
              <a:stCxn id="77" idx="6"/>
              <a:endCxn id="80" idx="2"/>
            </p:cNvCxnSpPr>
            <p:nvPr/>
          </p:nvCxnSpPr>
          <p:spPr>
            <a:xfrm flipV="1">
              <a:off x="6664500" y="3638671"/>
              <a:ext cx="1178913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E5DAD43-59D2-4028-967B-23603FC5FFEF}"/>
                </a:ext>
              </a:extLst>
            </p:cNvPr>
            <p:cNvCxnSpPr>
              <a:cxnSpLocks/>
              <a:stCxn id="77" idx="6"/>
              <a:endCxn id="81" idx="2"/>
            </p:cNvCxnSpPr>
            <p:nvPr/>
          </p:nvCxnSpPr>
          <p:spPr>
            <a:xfrm>
              <a:off x="6664500" y="4132303"/>
              <a:ext cx="1178913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FB9454E1-B5A5-43C3-9977-0F1A1F0A467C}"/>
                </a:ext>
              </a:extLst>
            </p:cNvPr>
            <p:cNvCxnSpPr>
              <a:cxnSpLocks/>
              <a:stCxn id="77" idx="6"/>
              <a:endCxn id="82" idx="2"/>
            </p:cNvCxnSpPr>
            <p:nvPr/>
          </p:nvCxnSpPr>
          <p:spPr>
            <a:xfrm>
              <a:off x="6664500" y="4132303"/>
              <a:ext cx="1178913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DA521A0-BC8F-4B51-91D9-9D6145E67155}"/>
                </a:ext>
              </a:extLst>
            </p:cNvPr>
            <p:cNvCxnSpPr>
              <a:cxnSpLocks/>
              <a:stCxn id="78" idx="6"/>
              <a:endCxn id="80" idx="2"/>
            </p:cNvCxnSpPr>
            <p:nvPr/>
          </p:nvCxnSpPr>
          <p:spPr>
            <a:xfrm flipV="1">
              <a:off x="6664499" y="3638671"/>
              <a:ext cx="1178914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D56A1DA-B250-4FE9-AB65-A8FCDC3E05DE}"/>
                </a:ext>
              </a:extLst>
            </p:cNvPr>
            <p:cNvCxnSpPr>
              <a:cxnSpLocks/>
              <a:stCxn id="78" idx="6"/>
              <a:endCxn id="81" idx="2"/>
            </p:cNvCxnSpPr>
            <p:nvPr/>
          </p:nvCxnSpPr>
          <p:spPr>
            <a:xfrm flipV="1">
              <a:off x="6664499" y="4685008"/>
              <a:ext cx="1178914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C79CDF58-7224-4A52-BECA-A6B80B2803E7}"/>
                </a:ext>
              </a:extLst>
            </p:cNvPr>
            <p:cNvCxnSpPr>
              <a:cxnSpLocks/>
              <a:stCxn id="78" idx="6"/>
              <a:endCxn id="82" idx="2"/>
            </p:cNvCxnSpPr>
            <p:nvPr/>
          </p:nvCxnSpPr>
          <p:spPr>
            <a:xfrm>
              <a:off x="6664499" y="5198707"/>
              <a:ext cx="1178914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A1AAA559-3ECE-457F-905F-6F865E0187D1}"/>
                </a:ext>
              </a:extLst>
            </p:cNvPr>
            <p:cNvCxnSpPr>
              <a:cxnSpLocks/>
              <a:stCxn id="83" idx="5"/>
              <a:endCxn id="82" idx="2"/>
            </p:cNvCxnSpPr>
            <p:nvPr/>
          </p:nvCxnSpPr>
          <p:spPr>
            <a:xfrm>
              <a:off x="6940901" y="3502132"/>
              <a:ext cx="902512" cy="2229213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4A5DBB24-5E63-421F-ADE5-497F0FBC6768}"/>
                </a:ext>
              </a:extLst>
            </p:cNvPr>
            <p:cNvCxnSpPr>
              <a:cxnSpLocks/>
              <a:stCxn id="83" idx="5"/>
              <a:endCxn id="81" idx="2"/>
            </p:cNvCxnSpPr>
            <p:nvPr/>
          </p:nvCxnSpPr>
          <p:spPr>
            <a:xfrm>
              <a:off x="6940901" y="3502132"/>
              <a:ext cx="902512" cy="118287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359CCC03-BE4F-45B7-AFF9-F2EECE929422}"/>
                </a:ext>
              </a:extLst>
            </p:cNvPr>
            <p:cNvCxnSpPr>
              <a:cxnSpLocks/>
              <a:stCxn id="83" idx="5"/>
              <a:endCxn id="80" idx="2"/>
            </p:cNvCxnSpPr>
            <p:nvPr/>
          </p:nvCxnSpPr>
          <p:spPr>
            <a:xfrm>
              <a:off x="6940901" y="3502132"/>
              <a:ext cx="902512" cy="13653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AE25453-F3C7-454C-A16D-FF6B69806694}"/>
                    </a:ext>
                  </a:extLst>
                </p:cNvPr>
                <p:cNvSpPr txBox="1"/>
                <p:nvPr/>
              </p:nvSpPr>
              <p:spPr>
                <a:xfrm>
                  <a:off x="3359407" y="3497734"/>
                  <a:ext cx="325153" cy="28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AE25453-F3C7-454C-A16D-FF6B69806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407" y="3497734"/>
                  <a:ext cx="325153" cy="281872"/>
                </a:xfrm>
                <a:prstGeom prst="rect">
                  <a:avLst/>
                </a:prstGeom>
                <a:blipFill>
                  <a:blip r:embed="rId5"/>
                  <a:stretch>
                    <a:fillRect l="-5660" r="-3774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E8F8702-999C-4E47-A124-3C3E31CD7A89}"/>
                    </a:ext>
                  </a:extLst>
                </p:cNvPr>
                <p:cNvSpPr txBox="1"/>
                <p:nvPr/>
              </p:nvSpPr>
              <p:spPr>
                <a:xfrm>
                  <a:off x="3359406" y="4544071"/>
                  <a:ext cx="325153" cy="282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E8F8702-999C-4E47-A124-3C3E31CD7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406" y="4544071"/>
                  <a:ext cx="325153" cy="282450"/>
                </a:xfrm>
                <a:prstGeom prst="rect">
                  <a:avLst/>
                </a:prstGeom>
                <a:blipFill>
                  <a:blip r:embed="rId6"/>
                  <a:stretch>
                    <a:fillRect l="-5660" r="-3774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C6DE8A12-3368-4F4D-84DB-1E36E7E4CDB9}"/>
                    </a:ext>
                  </a:extLst>
                </p:cNvPr>
                <p:cNvSpPr txBox="1"/>
                <p:nvPr/>
              </p:nvSpPr>
              <p:spPr>
                <a:xfrm>
                  <a:off x="3359405" y="5590408"/>
                  <a:ext cx="325153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C6DE8A12-3368-4F4D-84DB-1E36E7E4C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405" y="5590408"/>
                  <a:ext cx="325153" cy="283860"/>
                </a:xfrm>
                <a:prstGeom prst="rect">
                  <a:avLst/>
                </a:prstGeom>
                <a:blipFill>
                  <a:blip r:embed="rId7"/>
                  <a:stretch>
                    <a:fillRect l="-5660" r="-3774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3D4BD96-7663-4DE5-A54C-EFC9E1FB2B4E}"/>
                    </a:ext>
                  </a:extLst>
                </p:cNvPr>
                <p:cNvSpPr txBox="1"/>
                <p:nvPr/>
              </p:nvSpPr>
              <p:spPr>
                <a:xfrm>
                  <a:off x="8583743" y="3488294"/>
                  <a:ext cx="322974" cy="280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3D4BD96-7663-4DE5-A54C-EFC9E1FB2B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743" y="3488294"/>
                  <a:ext cx="322974" cy="280205"/>
                </a:xfrm>
                <a:prstGeom prst="rect">
                  <a:avLst/>
                </a:prstGeom>
                <a:blipFill>
                  <a:blip r:embed="rId8"/>
                  <a:stretch>
                    <a:fillRect l="-5660" r="-3774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AE861B8-2CA7-47DB-9F27-22F5C1403AF4}"/>
                    </a:ext>
                  </a:extLst>
                </p:cNvPr>
                <p:cNvSpPr txBox="1"/>
                <p:nvPr/>
              </p:nvSpPr>
              <p:spPr>
                <a:xfrm>
                  <a:off x="8579294" y="4545803"/>
                  <a:ext cx="322973" cy="280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AE861B8-2CA7-47DB-9F27-22F5C1403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9294" y="4545803"/>
                  <a:ext cx="322973" cy="280718"/>
                </a:xfrm>
                <a:prstGeom prst="rect">
                  <a:avLst/>
                </a:prstGeom>
                <a:blipFill>
                  <a:blip r:embed="rId9"/>
                  <a:stretch>
                    <a:fillRect l="-5660" r="-3774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9FD7674-ABB4-4850-BAB0-70750E96637E}"/>
                    </a:ext>
                  </a:extLst>
                </p:cNvPr>
                <p:cNvSpPr txBox="1"/>
                <p:nvPr/>
              </p:nvSpPr>
              <p:spPr>
                <a:xfrm>
                  <a:off x="8579294" y="5598834"/>
                  <a:ext cx="322973" cy="28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9FD7674-ABB4-4850-BAB0-70750E966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9294" y="5598834"/>
                  <a:ext cx="322973" cy="282129"/>
                </a:xfrm>
                <a:prstGeom prst="rect">
                  <a:avLst/>
                </a:prstGeom>
                <a:blipFill>
                  <a:blip r:embed="rId10"/>
                  <a:stretch>
                    <a:fillRect l="-5660" r="-3774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174FEF2-EF95-4BD5-B8F2-524018BBC5E2}"/>
                </a:ext>
              </a:extLst>
            </p:cNvPr>
            <p:cNvCxnSpPr>
              <a:cxnSpLocks/>
            </p:cNvCxnSpPr>
            <p:nvPr/>
          </p:nvCxnSpPr>
          <p:spPr>
            <a:xfrm>
              <a:off x="3749473" y="3628397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0F1B8974-880A-4AFD-9BC2-C9EB810EEFA0}"/>
                </a:ext>
              </a:extLst>
            </p:cNvPr>
            <p:cNvCxnSpPr>
              <a:cxnSpLocks/>
            </p:cNvCxnSpPr>
            <p:nvPr/>
          </p:nvCxnSpPr>
          <p:spPr>
            <a:xfrm>
              <a:off x="3749473" y="4685008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D91A84DC-AC8A-46FD-8367-587F08480835}"/>
                </a:ext>
              </a:extLst>
            </p:cNvPr>
            <p:cNvCxnSpPr>
              <a:cxnSpLocks/>
            </p:cNvCxnSpPr>
            <p:nvPr/>
          </p:nvCxnSpPr>
          <p:spPr>
            <a:xfrm>
              <a:off x="3775158" y="5731345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6369093D-B984-4AE8-B22C-C387CE3BF38A}"/>
                </a:ext>
              </a:extLst>
            </p:cNvPr>
            <p:cNvCxnSpPr>
              <a:cxnSpLocks/>
            </p:cNvCxnSpPr>
            <p:nvPr/>
          </p:nvCxnSpPr>
          <p:spPr>
            <a:xfrm>
              <a:off x="8298684" y="3636951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A0674AC8-90D3-46E7-8DDB-5E0F9BAE0A9E}"/>
                </a:ext>
              </a:extLst>
            </p:cNvPr>
            <p:cNvCxnSpPr>
              <a:cxnSpLocks/>
            </p:cNvCxnSpPr>
            <p:nvPr/>
          </p:nvCxnSpPr>
          <p:spPr>
            <a:xfrm>
              <a:off x="8298684" y="469356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360BCE1-6BBB-44AF-9F45-9273656F917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369" y="5739899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3865667-6AC3-4FD0-837A-195F390513AC}"/>
                </a:ext>
              </a:extLst>
            </p:cNvPr>
            <p:cNvSpPr txBox="1"/>
            <p:nvPr/>
          </p:nvSpPr>
          <p:spPr>
            <a:xfrm>
              <a:off x="6459015" y="2817664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바이어스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945DFE4-8B7D-42CD-B795-BD93BA21C46C}"/>
                </a:ext>
              </a:extLst>
            </p:cNvPr>
            <p:cNvSpPr txBox="1"/>
            <p:nvPr/>
          </p:nvSpPr>
          <p:spPr>
            <a:xfrm>
              <a:off x="5069499" y="2817665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바이어스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84191ED-316F-4FDA-965E-203BC9C8BBE6}"/>
                </a:ext>
              </a:extLst>
            </p:cNvPr>
            <p:cNvSpPr txBox="1"/>
            <p:nvPr/>
          </p:nvSpPr>
          <p:spPr>
            <a:xfrm>
              <a:off x="7730688" y="2817663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출력층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C2704D8-563C-4913-B231-FD1D95B9E9E0}"/>
                </a:ext>
              </a:extLst>
            </p:cNvPr>
            <p:cNvSpPr txBox="1"/>
            <p:nvPr/>
          </p:nvSpPr>
          <p:spPr>
            <a:xfrm>
              <a:off x="3956320" y="2806296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입력층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D218DCA-C052-4577-AB31-326E22650018}"/>
                </a:ext>
              </a:extLst>
            </p:cNvPr>
            <p:cNvSpPr txBox="1"/>
            <p:nvPr/>
          </p:nvSpPr>
          <p:spPr>
            <a:xfrm>
              <a:off x="3903421" y="6078566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0933E46-4EFE-4F94-94EA-6A25397262C9}"/>
                </a:ext>
              </a:extLst>
            </p:cNvPr>
            <p:cNvSpPr txBox="1"/>
            <p:nvPr/>
          </p:nvSpPr>
          <p:spPr>
            <a:xfrm>
              <a:off x="6138541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은닉층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CCFAA39-F48C-4D49-8A10-F53B7CB4F8BF}"/>
                </a:ext>
              </a:extLst>
            </p:cNvPr>
            <p:cNvSpPr txBox="1"/>
            <p:nvPr/>
          </p:nvSpPr>
          <p:spPr>
            <a:xfrm>
              <a:off x="7733674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2AA559A-6C6B-46A5-ABDF-DF128D243F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5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9"/>
    </mc:Choice>
    <mc:Fallback xmlns="">
      <p:transition spd="slow" advTm="14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C9620-48F7-4917-B160-5630AA96871D}"/>
              </a:ext>
            </a:extLst>
          </p:cNvPr>
          <p:cNvSpPr txBox="1"/>
          <p:nvPr/>
        </p:nvSpPr>
        <p:spPr>
          <a:xfrm>
            <a:off x="0" y="0"/>
            <a:ext cx="103906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순전파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E4647-2374-430B-84BB-15F515F0D79B}"/>
              </a:ext>
            </a:extLst>
          </p:cNvPr>
          <p:cNvSpPr txBox="1"/>
          <p:nvPr/>
        </p:nvSpPr>
        <p:spPr>
          <a:xfrm>
            <a:off x="5000988" y="647915"/>
            <a:ext cx="2190023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문자를 표기하는 관례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334FD2-C6E2-4FB0-93A1-8E98DE56551F}"/>
                  </a:ext>
                </a:extLst>
              </p:cNvPr>
              <p:cNvSpPr txBox="1"/>
              <p:nvPr/>
            </p:nvSpPr>
            <p:spPr>
              <a:xfrm>
                <a:off x="2246566" y="1977159"/>
                <a:ext cx="746166" cy="697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334FD2-C6E2-4FB0-93A1-8E98DE56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566" y="1977159"/>
                <a:ext cx="746166" cy="697114"/>
              </a:xfrm>
              <a:prstGeom prst="rect">
                <a:avLst/>
              </a:prstGeom>
              <a:blipFill>
                <a:blip r:embed="rId5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509C41-1550-4540-B6A1-ED35FC59B7BD}"/>
                  </a:ext>
                </a:extLst>
              </p:cNvPr>
              <p:cNvSpPr txBox="1"/>
              <p:nvPr/>
            </p:nvSpPr>
            <p:spPr>
              <a:xfrm>
                <a:off x="5722916" y="1977159"/>
                <a:ext cx="743472" cy="697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509C41-1550-4540-B6A1-ED35FC59B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916" y="1977159"/>
                <a:ext cx="743472" cy="697114"/>
              </a:xfrm>
              <a:prstGeom prst="rect">
                <a:avLst/>
              </a:prstGeom>
              <a:blipFill>
                <a:blip r:embed="rId6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054F5A1-A61D-43FD-8FF3-030FCE18FA20}"/>
                  </a:ext>
                </a:extLst>
              </p:cNvPr>
              <p:cNvSpPr txBox="1"/>
              <p:nvPr/>
            </p:nvSpPr>
            <p:spPr>
              <a:xfrm>
                <a:off x="8847923" y="1977159"/>
                <a:ext cx="1139543" cy="697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054F5A1-A61D-43FD-8FF3-030FCE18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923" y="1977159"/>
                <a:ext cx="1139543" cy="697114"/>
              </a:xfrm>
              <a:prstGeom prst="rect">
                <a:avLst/>
              </a:prstGeom>
              <a:blipFill>
                <a:blip r:embed="rId7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2B518-FB07-4FC4-9653-C97BD35B0EE8}"/>
                  </a:ext>
                </a:extLst>
              </p:cNvPr>
              <p:cNvSpPr txBox="1"/>
              <p:nvPr/>
            </p:nvSpPr>
            <p:spPr>
              <a:xfrm>
                <a:off x="3583727" y="4513164"/>
                <a:ext cx="739241" cy="697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2B518-FB07-4FC4-9653-C97BD35B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727" y="4513164"/>
                <a:ext cx="739241" cy="697114"/>
              </a:xfrm>
              <a:prstGeom prst="rect">
                <a:avLst/>
              </a:prstGeom>
              <a:blipFill>
                <a:blip r:embed="rId8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CEB46D-E56B-4C0B-A67B-3FB69C82C106}"/>
                  </a:ext>
                </a:extLst>
              </p:cNvPr>
              <p:cNvSpPr txBox="1"/>
              <p:nvPr/>
            </p:nvSpPr>
            <p:spPr>
              <a:xfrm>
                <a:off x="7869034" y="4594725"/>
                <a:ext cx="71032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CEB46D-E56B-4C0B-A67B-3FB69C82C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034" y="4594725"/>
                <a:ext cx="710323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C2E185F-5322-4C2A-A49B-91BF710ADBDE}"/>
                  </a:ext>
                </a:extLst>
              </p:cNvPr>
              <p:cNvSpPr txBox="1"/>
              <p:nvPr/>
            </p:nvSpPr>
            <p:spPr>
              <a:xfrm>
                <a:off x="1770764" y="2801110"/>
                <a:ext cx="166045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입력값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EE264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표기법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C2E185F-5322-4C2A-A49B-91BF710AD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64" y="2801110"/>
                <a:ext cx="1660455" cy="323165"/>
              </a:xfrm>
              <a:prstGeom prst="rect">
                <a:avLst/>
              </a:prstGeom>
              <a:blipFill>
                <a:blip r:embed="rId10"/>
                <a:stretch>
                  <a:fillRect l="-733" t="-1852" b="-20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55EA0B-A304-43E3-94BA-AF5CA332093C}"/>
                  </a:ext>
                </a:extLst>
              </p:cNvPr>
              <p:cNvSpPr txBox="1"/>
              <p:nvPr/>
            </p:nvSpPr>
            <p:spPr>
              <a:xfrm>
                <a:off x="5262597" y="2801109"/>
                <a:ext cx="166411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출력값 </a:t>
                </a:r>
                <a14:m>
                  <m:oMath xmlns:m="http://schemas.openxmlformats.org/officeDocument/2006/math">
                    <m:r>
                      <a:rPr lang="en-US" altLang="ko-KR" sz="1500" b="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𝑎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표기법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55EA0B-A304-43E3-94BA-AF5CA3320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597" y="2801109"/>
                <a:ext cx="1664110" cy="323165"/>
              </a:xfrm>
              <a:prstGeom prst="rect">
                <a:avLst/>
              </a:prstGeom>
              <a:blipFill>
                <a:blip r:embed="rId11"/>
                <a:stretch>
                  <a:fillRect l="-1099" t="-1852" b="-20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3F922E-F90C-480C-8B2A-60B6EB2A33D2}"/>
                  </a:ext>
                </a:extLst>
              </p:cNvPr>
              <p:cNvSpPr txBox="1"/>
              <p:nvPr/>
            </p:nvSpPr>
            <p:spPr>
              <a:xfrm>
                <a:off x="8693689" y="2801109"/>
                <a:ext cx="1705595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가중치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표기법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3F922E-F90C-480C-8B2A-60B6EB2A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689" y="2801109"/>
                <a:ext cx="1705595" cy="332912"/>
              </a:xfrm>
              <a:prstGeom prst="rect">
                <a:avLst/>
              </a:prstGeom>
              <a:blipFill>
                <a:blip r:embed="rId12"/>
                <a:stretch>
                  <a:fillRect l="-107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0C56F-5833-4C95-B166-0D5CAF9FBF22}"/>
                  </a:ext>
                </a:extLst>
              </p:cNvPr>
              <p:cNvSpPr txBox="1"/>
              <p:nvPr/>
            </p:nvSpPr>
            <p:spPr>
              <a:xfrm>
                <a:off x="3035757" y="5398758"/>
                <a:ext cx="183518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바이어스 </a:t>
                </a:r>
                <a14:m>
                  <m:oMath xmlns:m="http://schemas.openxmlformats.org/officeDocument/2006/math">
                    <m:r>
                      <a:rPr lang="en-US" altLang="ko-KR" sz="1500" b="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𝑏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표기법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0C56F-5833-4C95-B166-0D5CAF9FB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757" y="5398758"/>
                <a:ext cx="1835181" cy="323165"/>
              </a:xfrm>
              <a:prstGeom prst="rect">
                <a:avLst/>
              </a:prstGeom>
              <a:blipFill>
                <a:blip r:embed="rId13"/>
                <a:stretch>
                  <a:fillRect l="-997" t="-3774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1B7CDC-CB9B-4E39-A786-409E3F012DF6}"/>
                  </a:ext>
                </a:extLst>
              </p:cNvPr>
              <p:cNvSpPr txBox="1"/>
              <p:nvPr/>
            </p:nvSpPr>
            <p:spPr>
              <a:xfrm>
                <a:off x="7225301" y="5398758"/>
                <a:ext cx="2026709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활성화 함수</a:t>
                </a: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rgbClr val="EE2647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표기법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1B7CDC-CB9B-4E39-A786-409E3F012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301" y="5398758"/>
                <a:ext cx="2026709" cy="332912"/>
              </a:xfrm>
              <a:prstGeom prst="rect">
                <a:avLst/>
              </a:prstGeom>
              <a:blipFill>
                <a:blip r:embed="rId14"/>
                <a:stretch>
                  <a:fillRect l="-901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1AA92FB-0B73-44BF-AFFB-EF5A1273871D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2992732" y="1880171"/>
            <a:ext cx="355674" cy="174660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34BE74-B63B-49EB-A6F2-10FB75DF596F}"/>
              </a:ext>
            </a:extLst>
          </p:cNvPr>
          <p:cNvSpPr txBox="1"/>
          <p:nvPr/>
        </p:nvSpPr>
        <p:spPr>
          <a:xfrm>
            <a:off x="3348406" y="1741671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 번호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240C268-06E3-46C1-A4CA-2BC1CCB7183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2992732" y="2499613"/>
            <a:ext cx="341446" cy="162997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9F5516-3974-4D32-8A9A-E7F244331BC1}"/>
              </a:ext>
            </a:extLst>
          </p:cNvPr>
          <p:cNvSpPr txBox="1"/>
          <p:nvPr/>
        </p:nvSpPr>
        <p:spPr>
          <a:xfrm>
            <a:off x="3334178" y="2524110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 번호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5F9BB18-06C7-47EA-BD92-585E0DE855E4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6416107" y="1904453"/>
            <a:ext cx="355674" cy="174660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9F06485-A0DC-47A8-9238-25389F2B3C12}"/>
              </a:ext>
            </a:extLst>
          </p:cNvPr>
          <p:cNvSpPr txBox="1"/>
          <p:nvPr/>
        </p:nvSpPr>
        <p:spPr>
          <a:xfrm>
            <a:off x="6771781" y="1765953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 번호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D1BC527-6A46-4E96-BED9-9DD0FE9864C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6416107" y="2523895"/>
            <a:ext cx="341446" cy="162997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3EEB677-1297-4E4A-893F-4D22B37FA847}"/>
              </a:ext>
            </a:extLst>
          </p:cNvPr>
          <p:cNvSpPr txBox="1"/>
          <p:nvPr/>
        </p:nvSpPr>
        <p:spPr>
          <a:xfrm>
            <a:off x="6757553" y="254839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 번호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DAA81F3-AD20-4B4A-BF35-D3DBE870D0F0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9653118" y="1872813"/>
            <a:ext cx="196976" cy="174660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B53C6D1-6D88-40CE-9289-901CE6445472}"/>
              </a:ext>
            </a:extLst>
          </p:cNvPr>
          <p:cNvSpPr txBox="1"/>
          <p:nvPr/>
        </p:nvSpPr>
        <p:spPr>
          <a:xfrm>
            <a:off x="9850094" y="1734313"/>
            <a:ext cx="109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계층 번호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3C680B-224C-4F98-85D8-E663535F60CC}"/>
              </a:ext>
            </a:extLst>
          </p:cNvPr>
          <p:cNvSpPr txBox="1"/>
          <p:nvPr/>
        </p:nvSpPr>
        <p:spPr>
          <a:xfrm>
            <a:off x="9973238" y="2590621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계층의 노드 번호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4A5D503-0963-4055-877D-E25A9EAFC5C1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4278865" y="4471745"/>
            <a:ext cx="241078" cy="138499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1BC0A5A-BB17-49F3-8D90-BA07A25D3DC4}"/>
              </a:ext>
            </a:extLst>
          </p:cNvPr>
          <p:cNvSpPr txBox="1"/>
          <p:nvPr/>
        </p:nvSpPr>
        <p:spPr>
          <a:xfrm>
            <a:off x="4519943" y="4333245"/>
            <a:ext cx="109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계층 번호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170827C-8727-44B6-8B2F-16AF55735949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4160262" y="5121759"/>
            <a:ext cx="262926" cy="138500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2029E5C-78DE-4486-BAC2-D42DEF5774A6}"/>
              </a:ext>
            </a:extLst>
          </p:cNvPr>
          <p:cNvSpPr txBox="1"/>
          <p:nvPr/>
        </p:nvSpPr>
        <p:spPr>
          <a:xfrm>
            <a:off x="4423188" y="5121759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계층의 노드 번호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12EB07A-62EC-4B47-A72C-29C83A6487DB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8520072" y="5097262"/>
            <a:ext cx="341447" cy="162997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231CF161-A456-498C-8F99-4332FECC38EE}"/>
              </a:ext>
            </a:extLst>
          </p:cNvPr>
          <p:cNvSpPr txBox="1"/>
          <p:nvPr/>
        </p:nvSpPr>
        <p:spPr>
          <a:xfrm>
            <a:off x="8861519" y="5121759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 번호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089F391-70B9-47A4-BFF2-115FDEB9BD1C}"/>
              </a:ext>
            </a:extLst>
          </p:cNvPr>
          <p:cNvCxnSpPr>
            <a:cxnSpLocks/>
            <a:stCxn id="91" idx="1"/>
          </p:cNvCxnSpPr>
          <p:nvPr/>
        </p:nvCxnSpPr>
        <p:spPr>
          <a:xfrm flipH="1" flipV="1">
            <a:off x="9546486" y="2626782"/>
            <a:ext cx="426752" cy="102339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7721F28-1E5D-42BD-B6B7-08F24E902AEF}"/>
              </a:ext>
            </a:extLst>
          </p:cNvPr>
          <p:cNvCxnSpPr>
            <a:cxnSpLocks/>
          </p:cNvCxnSpPr>
          <p:nvPr/>
        </p:nvCxnSpPr>
        <p:spPr>
          <a:xfrm flipV="1">
            <a:off x="9850094" y="2398048"/>
            <a:ext cx="437292" cy="65737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2BE9772-B94C-41FD-8C10-67C69E8E00F3}"/>
              </a:ext>
            </a:extLst>
          </p:cNvPr>
          <p:cNvSpPr txBox="1"/>
          <p:nvPr/>
        </p:nvSpPr>
        <p:spPr>
          <a:xfrm>
            <a:off x="10287388" y="2259547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이전 계층의 노드 번호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2EDAB3A-94F1-47E3-8298-8E25F27FF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7"/>
    </mc:Choice>
    <mc:Fallback xmlns="">
      <p:transition spd="slow" advTm="6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C9620-48F7-4917-B160-5630AA96871D}"/>
              </a:ext>
            </a:extLst>
          </p:cNvPr>
          <p:cNvSpPr txBox="1"/>
          <p:nvPr/>
        </p:nvSpPr>
        <p:spPr>
          <a:xfrm>
            <a:off x="0" y="0"/>
            <a:ext cx="103906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9601B24-9637-4DA4-A2C6-39F7AC8FFFC1}"/>
                  </a:ext>
                </a:extLst>
              </p:cNvPr>
              <p:cNvSpPr txBox="1"/>
              <p:nvPr/>
            </p:nvSpPr>
            <p:spPr>
              <a:xfrm>
                <a:off x="8704451" y="1289383"/>
                <a:ext cx="1708418" cy="282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9601B24-9637-4DA4-A2C6-39F7AC8FF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451" y="1289383"/>
                <a:ext cx="1708418" cy="282450"/>
              </a:xfrm>
              <a:prstGeom prst="rect">
                <a:avLst/>
              </a:prstGeom>
              <a:blipFill>
                <a:blip r:embed="rId6"/>
                <a:stretch>
                  <a:fillRect l="-3571" t="-28261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80BCB3A3-FA13-4317-BD85-4659C8870C66}"/>
              </a:ext>
            </a:extLst>
          </p:cNvPr>
          <p:cNvGrpSpPr/>
          <p:nvPr/>
        </p:nvGrpSpPr>
        <p:grpSpPr>
          <a:xfrm>
            <a:off x="184935" y="1520954"/>
            <a:ext cx="6979707" cy="4102839"/>
            <a:chOff x="184935" y="791110"/>
            <a:chExt cx="6979707" cy="410283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959EBC2-7165-46B4-AA41-3C5ED309CE08}"/>
                </a:ext>
              </a:extLst>
            </p:cNvPr>
            <p:cNvSpPr/>
            <p:nvPr/>
          </p:nvSpPr>
          <p:spPr>
            <a:xfrm>
              <a:off x="1569112" y="1696855"/>
              <a:ext cx="572521" cy="5725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A945DA7-6B1C-4593-A591-26513C67A643}"/>
                </a:ext>
              </a:extLst>
            </p:cNvPr>
            <p:cNvSpPr/>
            <p:nvPr/>
          </p:nvSpPr>
          <p:spPr>
            <a:xfrm>
              <a:off x="1569112" y="2743192"/>
              <a:ext cx="532633" cy="53263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EC9722C-FF87-4AD6-A577-76E2635C9670}"/>
                </a:ext>
              </a:extLst>
            </p:cNvPr>
            <p:cNvSpPr/>
            <p:nvPr/>
          </p:nvSpPr>
          <p:spPr>
            <a:xfrm>
              <a:off x="1569112" y="3789529"/>
              <a:ext cx="532632" cy="5326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FF281A7-7529-457E-8741-060D665B5CE6}"/>
                </a:ext>
              </a:extLst>
            </p:cNvPr>
            <p:cNvSpPr/>
            <p:nvPr/>
          </p:nvSpPr>
          <p:spPr>
            <a:xfrm>
              <a:off x="2748927" y="1252996"/>
              <a:ext cx="572521" cy="5725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BA1504C-CC0B-43C5-A796-96B254270161}"/>
                </a:ext>
              </a:extLst>
            </p:cNvPr>
            <p:cNvSpPr/>
            <p:nvPr/>
          </p:nvSpPr>
          <p:spPr>
            <a:xfrm>
              <a:off x="3767188" y="2190487"/>
              <a:ext cx="613539" cy="57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98C804A-CDC8-4ECC-9F7A-15123479C422}"/>
                </a:ext>
              </a:extLst>
            </p:cNvPr>
            <p:cNvSpPr/>
            <p:nvPr/>
          </p:nvSpPr>
          <p:spPr>
            <a:xfrm>
              <a:off x="3767186" y="3256890"/>
              <a:ext cx="572400" cy="57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F43E279-8CAC-4A2B-BD8A-05ABC633DF43}"/>
                </a:ext>
              </a:extLst>
            </p:cNvPr>
            <p:cNvSpPr/>
            <p:nvPr/>
          </p:nvSpPr>
          <p:spPr>
            <a:xfrm>
              <a:off x="5772498" y="1696854"/>
              <a:ext cx="572400" cy="57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9A5DCFB-A825-4069-86D7-A8EF1E46ED70}"/>
                </a:ext>
              </a:extLst>
            </p:cNvPr>
            <p:cNvSpPr/>
            <p:nvPr/>
          </p:nvSpPr>
          <p:spPr>
            <a:xfrm>
              <a:off x="5772498" y="2743191"/>
              <a:ext cx="572400" cy="57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5BCC0A39-6B42-46B2-989B-DCF78E2EC059}"/>
                </a:ext>
              </a:extLst>
            </p:cNvPr>
            <p:cNvSpPr/>
            <p:nvPr/>
          </p:nvSpPr>
          <p:spPr>
            <a:xfrm>
              <a:off x="5772498" y="3789528"/>
              <a:ext cx="572400" cy="57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0308AAF-64F9-479D-AE75-4B5937F8670D}"/>
                </a:ext>
              </a:extLst>
            </p:cNvPr>
            <p:cNvSpPr/>
            <p:nvPr/>
          </p:nvSpPr>
          <p:spPr>
            <a:xfrm>
              <a:off x="4260773" y="1230243"/>
              <a:ext cx="572400" cy="57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0FCE987A-6447-4523-85D2-F75973865CBC}"/>
                </a:ext>
              </a:extLst>
            </p:cNvPr>
            <p:cNvCxnSpPr>
              <a:cxnSpLocks/>
              <a:stCxn id="77" idx="6"/>
              <a:endCxn id="80" idx="2"/>
            </p:cNvCxnSpPr>
            <p:nvPr/>
          </p:nvCxnSpPr>
          <p:spPr>
            <a:xfrm flipV="1">
              <a:off x="4380727" y="1983054"/>
              <a:ext cx="1391771" cy="493633"/>
            </a:xfrm>
            <a:prstGeom prst="line">
              <a:avLst/>
            </a:prstGeom>
            <a:ln>
              <a:solidFill>
                <a:srgbClr val="EE264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E5DAD43-59D2-4028-967B-23603FC5FFEF}"/>
                </a:ext>
              </a:extLst>
            </p:cNvPr>
            <p:cNvCxnSpPr>
              <a:cxnSpLocks/>
              <a:stCxn id="77" idx="6"/>
              <a:endCxn id="81" idx="2"/>
            </p:cNvCxnSpPr>
            <p:nvPr/>
          </p:nvCxnSpPr>
          <p:spPr>
            <a:xfrm>
              <a:off x="4380727" y="2476687"/>
              <a:ext cx="1391771" cy="552704"/>
            </a:xfrm>
            <a:prstGeom prst="line">
              <a:avLst/>
            </a:prstGeom>
            <a:ln>
              <a:solidFill>
                <a:srgbClr val="EE264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FB9454E1-B5A5-43C3-9977-0F1A1F0A467C}"/>
                </a:ext>
              </a:extLst>
            </p:cNvPr>
            <p:cNvCxnSpPr>
              <a:cxnSpLocks/>
              <a:stCxn id="77" idx="6"/>
              <a:endCxn id="82" idx="2"/>
            </p:cNvCxnSpPr>
            <p:nvPr/>
          </p:nvCxnSpPr>
          <p:spPr>
            <a:xfrm>
              <a:off x="4380727" y="2476687"/>
              <a:ext cx="1391771" cy="1599041"/>
            </a:xfrm>
            <a:prstGeom prst="line">
              <a:avLst/>
            </a:prstGeom>
            <a:ln>
              <a:solidFill>
                <a:srgbClr val="EE264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DA521A0-BC8F-4B51-91D9-9D6145E67155}"/>
                </a:ext>
              </a:extLst>
            </p:cNvPr>
            <p:cNvCxnSpPr>
              <a:cxnSpLocks/>
              <a:stCxn id="78" idx="6"/>
              <a:endCxn id="80" idx="2"/>
            </p:cNvCxnSpPr>
            <p:nvPr/>
          </p:nvCxnSpPr>
          <p:spPr>
            <a:xfrm flipV="1">
              <a:off x="4339586" y="1983054"/>
              <a:ext cx="1432912" cy="1560036"/>
            </a:xfrm>
            <a:prstGeom prst="line">
              <a:avLst/>
            </a:prstGeom>
            <a:ln>
              <a:solidFill>
                <a:srgbClr val="EE264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D56A1DA-B250-4FE9-AB65-A8FCDC3E05DE}"/>
                </a:ext>
              </a:extLst>
            </p:cNvPr>
            <p:cNvCxnSpPr>
              <a:cxnSpLocks/>
              <a:stCxn id="78" idx="6"/>
              <a:endCxn id="81" idx="2"/>
            </p:cNvCxnSpPr>
            <p:nvPr/>
          </p:nvCxnSpPr>
          <p:spPr>
            <a:xfrm flipV="1">
              <a:off x="4339586" y="3029391"/>
              <a:ext cx="1432912" cy="513699"/>
            </a:xfrm>
            <a:prstGeom prst="line">
              <a:avLst/>
            </a:prstGeom>
            <a:ln>
              <a:solidFill>
                <a:srgbClr val="EE264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C79CDF58-7224-4A52-BECA-A6B80B2803E7}"/>
                </a:ext>
              </a:extLst>
            </p:cNvPr>
            <p:cNvCxnSpPr>
              <a:cxnSpLocks/>
              <a:stCxn id="78" idx="6"/>
              <a:endCxn id="82" idx="2"/>
            </p:cNvCxnSpPr>
            <p:nvPr/>
          </p:nvCxnSpPr>
          <p:spPr>
            <a:xfrm>
              <a:off x="4339586" y="3543090"/>
              <a:ext cx="1432912" cy="532638"/>
            </a:xfrm>
            <a:prstGeom prst="line">
              <a:avLst/>
            </a:prstGeom>
            <a:ln>
              <a:solidFill>
                <a:srgbClr val="EE264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A1AAA559-3ECE-457F-905F-6F865E0187D1}"/>
                </a:ext>
              </a:extLst>
            </p:cNvPr>
            <p:cNvCxnSpPr>
              <a:cxnSpLocks/>
              <a:stCxn id="83" idx="5"/>
              <a:endCxn id="82" idx="2"/>
            </p:cNvCxnSpPr>
            <p:nvPr/>
          </p:nvCxnSpPr>
          <p:spPr>
            <a:xfrm>
              <a:off x="4749347" y="1718817"/>
              <a:ext cx="1023151" cy="2356911"/>
            </a:xfrm>
            <a:prstGeom prst="line">
              <a:avLst/>
            </a:prstGeom>
            <a:ln>
              <a:solidFill>
                <a:srgbClr val="EE264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4A5DBB24-5E63-421F-ADE5-497F0FBC6768}"/>
                </a:ext>
              </a:extLst>
            </p:cNvPr>
            <p:cNvCxnSpPr>
              <a:cxnSpLocks/>
              <a:stCxn id="83" idx="5"/>
              <a:endCxn id="81" idx="2"/>
            </p:cNvCxnSpPr>
            <p:nvPr/>
          </p:nvCxnSpPr>
          <p:spPr>
            <a:xfrm>
              <a:off x="4749347" y="1718817"/>
              <a:ext cx="1023151" cy="1310574"/>
            </a:xfrm>
            <a:prstGeom prst="line">
              <a:avLst/>
            </a:prstGeom>
            <a:ln>
              <a:solidFill>
                <a:srgbClr val="EE264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359CCC03-BE4F-45B7-AFF9-F2EECE929422}"/>
                </a:ext>
              </a:extLst>
            </p:cNvPr>
            <p:cNvCxnSpPr>
              <a:cxnSpLocks/>
              <a:stCxn id="83" idx="5"/>
              <a:endCxn id="80" idx="2"/>
            </p:cNvCxnSpPr>
            <p:nvPr/>
          </p:nvCxnSpPr>
          <p:spPr>
            <a:xfrm>
              <a:off x="4749347" y="1718817"/>
              <a:ext cx="1023151" cy="264237"/>
            </a:xfrm>
            <a:prstGeom prst="line">
              <a:avLst/>
            </a:prstGeom>
            <a:ln>
              <a:solidFill>
                <a:srgbClr val="EE2647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AE25453-F3C7-454C-A16D-FF6B69806694}"/>
                    </a:ext>
                  </a:extLst>
                </p:cNvPr>
                <p:cNvSpPr txBox="1"/>
                <p:nvPr/>
              </p:nvSpPr>
              <p:spPr>
                <a:xfrm>
                  <a:off x="773858" y="1820375"/>
                  <a:ext cx="325153" cy="28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AE25453-F3C7-454C-A16D-FF6B69806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858" y="1820375"/>
                  <a:ext cx="325153" cy="281872"/>
                </a:xfrm>
                <a:prstGeom prst="rect">
                  <a:avLst/>
                </a:prstGeom>
                <a:blipFill>
                  <a:blip r:embed="rId7"/>
                  <a:stretch>
                    <a:fillRect l="-5660" r="-1887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E8F8702-999C-4E47-A124-3C3E31CD7A89}"/>
                    </a:ext>
                  </a:extLst>
                </p:cNvPr>
                <p:cNvSpPr txBox="1"/>
                <p:nvPr/>
              </p:nvSpPr>
              <p:spPr>
                <a:xfrm>
                  <a:off x="773857" y="2866712"/>
                  <a:ext cx="325153" cy="282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E8F8702-999C-4E47-A124-3C3E31CD7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857" y="2866712"/>
                  <a:ext cx="325153" cy="282450"/>
                </a:xfrm>
                <a:prstGeom prst="rect">
                  <a:avLst/>
                </a:prstGeom>
                <a:blipFill>
                  <a:blip r:embed="rId8"/>
                  <a:stretch>
                    <a:fillRect l="-5660" r="-1887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C6DE8A12-3368-4F4D-84DB-1E36E7E4CDB9}"/>
                    </a:ext>
                  </a:extLst>
                </p:cNvPr>
                <p:cNvSpPr txBox="1"/>
                <p:nvPr/>
              </p:nvSpPr>
              <p:spPr>
                <a:xfrm>
                  <a:off x="773856" y="3913049"/>
                  <a:ext cx="325153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C6DE8A12-3368-4F4D-84DB-1E36E7E4C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856" y="3913049"/>
                  <a:ext cx="325153" cy="283860"/>
                </a:xfrm>
                <a:prstGeom prst="rect">
                  <a:avLst/>
                </a:prstGeom>
                <a:blipFill>
                  <a:blip r:embed="rId9"/>
                  <a:stretch>
                    <a:fillRect l="-5660" r="-1887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174FEF2-EF95-4BD5-B8F2-524018BBC5E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924" y="1951038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0F1B8974-880A-4AFD-9BC2-C9EB810EEFA0}"/>
                </a:ext>
              </a:extLst>
            </p:cNvPr>
            <p:cNvCxnSpPr>
              <a:cxnSpLocks/>
            </p:cNvCxnSpPr>
            <p:nvPr/>
          </p:nvCxnSpPr>
          <p:spPr>
            <a:xfrm>
              <a:off x="1163924" y="3007649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D91A84DC-AC8A-46FD-8367-587F08480835}"/>
                </a:ext>
              </a:extLst>
            </p:cNvPr>
            <p:cNvCxnSpPr>
              <a:cxnSpLocks/>
            </p:cNvCxnSpPr>
            <p:nvPr/>
          </p:nvCxnSpPr>
          <p:spPr>
            <a:xfrm>
              <a:off x="1189609" y="4053986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0D14995-C1B0-4532-BBAD-2206F025C546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2141633" y="1983116"/>
              <a:ext cx="1625553" cy="369666"/>
            </a:xfrm>
            <a:prstGeom prst="straightConnector1">
              <a:avLst/>
            </a:prstGeom>
            <a:ln>
              <a:solidFill>
                <a:srgbClr val="EE26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51512982-05B8-42F3-94D4-F528ED022FF7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2141633" y="1983116"/>
              <a:ext cx="1646642" cy="1401149"/>
            </a:xfrm>
            <a:prstGeom prst="straightConnector1">
              <a:avLst/>
            </a:prstGeom>
            <a:ln>
              <a:solidFill>
                <a:srgbClr val="EE26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03FB952E-66F6-4756-8668-3F83FD45739B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2101745" y="2476687"/>
              <a:ext cx="1643668" cy="532822"/>
            </a:xfrm>
            <a:prstGeom prst="straightConnector1">
              <a:avLst/>
            </a:prstGeom>
            <a:ln>
              <a:solidFill>
                <a:srgbClr val="EE26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023A57AF-2859-4BEF-9F69-7CA9E4C19894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>
              <a:off x="2101745" y="3009509"/>
              <a:ext cx="1665441" cy="432334"/>
            </a:xfrm>
            <a:prstGeom prst="straightConnector1">
              <a:avLst/>
            </a:prstGeom>
            <a:ln>
              <a:solidFill>
                <a:srgbClr val="EE26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902810E7-6753-4B76-984F-4C94AC6112B6}"/>
                </a:ext>
              </a:extLst>
            </p:cNvPr>
            <p:cNvCxnSpPr>
              <a:cxnSpLocks/>
              <a:stCxn id="75" idx="6"/>
            </p:cNvCxnSpPr>
            <p:nvPr/>
          </p:nvCxnSpPr>
          <p:spPr>
            <a:xfrm flipV="1">
              <a:off x="2101744" y="2598453"/>
              <a:ext cx="1665442" cy="1457392"/>
            </a:xfrm>
            <a:prstGeom prst="straightConnector1">
              <a:avLst/>
            </a:prstGeom>
            <a:ln>
              <a:solidFill>
                <a:srgbClr val="EE26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237D59A5-54CE-40A9-8646-AD01E35D58A1}"/>
                </a:ext>
              </a:extLst>
            </p:cNvPr>
            <p:cNvCxnSpPr>
              <a:cxnSpLocks/>
              <a:stCxn id="75" idx="6"/>
            </p:cNvCxnSpPr>
            <p:nvPr/>
          </p:nvCxnSpPr>
          <p:spPr>
            <a:xfrm flipV="1">
              <a:off x="2101744" y="3512853"/>
              <a:ext cx="1643669" cy="542992"/>
            </a:xfrm>
            <a:prstGeom prst="straightConnector1">
              <a:avLst/>
            </a:prstGeom>
            <a:ln>
              <a:solidFill>
                <a:srgbClr val="EE26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900B6D54-6A60-4361-B93C-51259255BA67}"/>
                </a:ext>
              </a:extLst>
            </p:cNvPr>
            <p:cNvCxnSpPr>
              <a:cxnSpLocks/>
              <a:stCxn id="76" idx="5"/>
            </p:cNvCxnSpPr>
            <p:nvPr/>
          </p:nvCxnSpPr>
          <p:spPr>
            <a:xfrm>
              <a:off x="3237604" y="1741673"/>
              <a:ext cx="529582" cy="527581"/>
            </a:xfrm>
            <a:prstGeom prst="straightConnector1">
              <a:avLst/>
            </a:prstGeom>
            <a:ln>
              <a:solidFill>
                <a:srgbClr val="EE26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69FD2EBA-3A59-447B-9B72-2521E1B82088}"/>
                </a:ext>
              </a:extLst>
            </p:cNvPr>
            <p:cNvCxnSpPr>
              <a:cxnSpLocks/>
              <a:stCxn id="76" idx="5"/>
            </p:cNvCxnSpPr>
            <p:nvPr/>
          </p:nvCxnSpPr>
          <p:spPr>
            <a:xfrm>
              <a:off x="3237604" y="1741673"/>
              <a:ext cx="591152" cy="1573918"/>
            </a:xfrm>
            <a:prstGeom prst="straightConnector1">
              <a:avLst/>
            </a:prstGeom>
            <a:ln>
              <a:solidFill>
                <a:srgbClr val="EE26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750C27C-B7CA-43E5-8C9B-6E342EBEFC85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1855373" y="1696855"/>
              <a:ext cx="0" cy="572521"/>
            </a:xfrm>
            <a:prstGeom prst="line">
              <a:avLst/>
            </a:prstGeom>
            <a:ln w="12700"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E55DE96-7BFD-4E7E-BB97-FC268D0C938C}"/>
                </a:ext>
              </a:extLst>
            </p:cNvPr>
            <p:cNvCxnSpPr>
              <a:cxnSpLocks/>
              <a:stCxn id="74" idx="0"/>
              <a:endCxn id="74" idx="4"/>
            </p:cNvCxnSpPr>
            <p:nvPr/>
          </p:nvCxnSpPr>
          <p:spPr>
            <a:xfrm>
              <a:off x="1835429" y="2743192"/>
              <a:ext cx="0" cy="532633"/>
            </a:xfrm>
            <a:prstGeom prst="line">
              <a:avLst/>
            </a:prstGeom>
            <a:ln w="12700"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49C6A129-EF33-477F-B228-F4AF1C62A636}"/>
                </a:ext>
              </a:extLst>
            </p:cNvPr>
            <p:cNvCxnSpPr>
              <a:cxnSpLocks/>
              <a:stCxn id="75" idx="0"/>
              <a:endCxn id="75" idx="4"/>
            </p:cNvCxnSpPr>
            <p:nvPr/>
          </p:nvCxnSpPr>
          <p:spPr>
            <a:xfrm>
              <a:off x="1835428" y="3789529"/>
              <a:ext cx="0" cy="532632"/>
            </a:xfrm>
            <a:prstGeom prst="line">
              <a:avLst/>
            </a:prstGeom>
            <a:ln w="12700"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FB27E629-BD2D-434C-AB78-D0326480B83A}"/>
                </a:ext>
              </a:extLst>
            </p:cNvPr>
            <p:cNvCxnSpPr>
              <a:cxnSpLocks/>
              <a:stCxn id="77" idx="0"/>
              <a:endCxn id="77" idx="4"/>
            </p:cNvCxnSpPr>
            <p:nvPr/>
          </p:nvCxnSpPr>
          <p:spPr>
            <a:xfrm>
              <a:off x="4073958" y="2190487"/>
              <a:ext cx="0" cy="572400"/>
            </a:xfrm>
            <a:prstGeom prst="line">
              <a:avLst/>
            </a:prstGeom>
            <a:ln w="12700"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0DE0DF4-1EEA-4F9E-9721-517B96DFBC70}"/>
                </a:ext>
              </a:extLst>
            </p:cNvPr>
            <p:cNvCxnSpPr>
              <a:cxnSpLocks/>
              <a:stCxn id="78" idx="0"/>
              <a:endCxn id="78" idx="4"/>
            </p:cNvCxnSpPr>
            <p:nvPr/>
          </p:nvCxnSpPr>
          <p:spPr>
            <a:xfrm>
              <a:off x="4053386" y="3256890"/>
              <a:ext cx="0" cy="572400"/>
            </a:xfrm>
            <a:prstGeom prst="line">
              <a:avLst/>
            </a:prstGeom>
            <a:ln w="12700"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8E89CE15-5CAB-4363-A8C7-A2C0B0250757}"/>
                </a:ext>
              </a:extLst>
            </p:cNvPr>
            <p:cNvCxnSpPr>
              <a:cxnSpLocks/>
              <a:stCxn id="80" idx="0"/>
              <a:endCxn id="80" idx="4"/>
            </p:cNvCxnSpPr>
            <p:nvPr/>
          </p:nvCxnSpPr>
          <p:spPr>
            <a:xfrm>
              <a:off x="6058698" y="1696854"/>
              <a:ext cx="0" cy="572400"/>
            </a:xfrm>
            <a:prstGeom prst="line">
              <a:avLst/>
            </a:prstGeom>
            <a:ln w="12700">
              <a:solidFill>
                <a:srgbClr val="21262A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066712FB-68F2-46C2-AEC6-1A0120F52D63}"/>
                </a:ext>
              </a:extLst>
            </p:cNvPr>
            <p:cNvCxnSpPr>
              <a:cxnSpLocks/>
              <a:stCxn id="81" idx="0"/>
              <a:endCxn id="81" idx="4"/>
            </p:cNvCxnSpPr>
            <p:nvPr/>
          </p:nvCxnSpPr>
          <p:spPr>
            <a:xfrm>
              <a:off x="6058698" y="2743191"/>
              <a:ext cx="0" cy="572400"/>
            </a:xfrm>
            <a:prstGeom prst="line">
              <a:avLst/>
            </a:prstGeom>
            <a:ln w="12700">
              <a:solidFill>
                <a:srgbClr val="21262A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225E9A75-ACC7-4275-AFE6-E42D3AF1ECDB}"/>
                </a:ext>
              </a:extLst>
            </p:cNvPr>
            <p:cNvCxnSpPr>
              <a:cxnSpLocks/>
              <a:stCxn id="82" idx="0"/>
              <a:endCxn id="82" idx="4"/>
            </p:cNvCxnSpPr>
            <p:nvPr/>
          </p:nvCxnSpPr>
          <p:spPr>
            <a:xfrm>
              <a:off x="6058698" y="3789528"/>
              <a:ext cx="0" cy="572400"/>
            </a:xfrm>
            <a:prstGeom prst="line">
              <a:avLst/>
            </a:prstGeom>
            <a:ln w="12700">
              <a:solidFill>
                <a:srgbClr val="21262A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B8B5416-3B60-4DF2-BFA2-4EF7E43E51C2}"/>
                    </a:ext>
                  </a:extLst>
                </p:cNvPr>
                <p:cNvSpPr txBox="1"/>
                <p:nvPr/>
              </p:nvSpPr>
              <p:spPr>
                <a:xfrm>
                  <a:off x="1571278" y="1810102"/>
                  <a:ext cx="325153" cy="28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B8B5416-3B60-4DF2-BFA2-4EF7E43E5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8" y="1810102"/>
                  <a:ext cx="325153" cy="281872"/>
                </a:xfrm>
                <a:prstGeom prst="rect">
                  <a:avLst/>
                </a:prstGeom>
                <a:blipFill>
                  <a:blip r:embed="rId10"/>
                  <a:stretch>
                    <a:fillRect l="-5660" r="-1887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4B616224-4417-4C48-AC88-16891E4001FC}"/>
                    </a:ext>
                  </a:extLst>
                </p:cNvPr>
                <p:cNvSpPr txBox="1"/>
                <p:nvPr/>
              </p:nvSpPr>
              <p:spPr>
                <a:xfrm>
                  <a:off x="1577287" y="2866712"/>
                  <a:ext cx="325153" cy="282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4B616224-4417-4C48-AC88-16891E400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7287" y="2866712"/>
                  <a:ext cx="325153" cy="282450"/>
                </a:xfrm>
                <a:prstGeom prst="rect">
                  <a:avLst/>
                </a:prstGeom>
                <a:blipFill>
                  <a:blip r:embed="rId11"/>
                  <a:stretch>
                    <a:fillRect l="-5660" r="-1887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8408E2D5-B1E0-4114-A6C7-58F27884BC2E}"/>
                    </a:ext>
                  </a:extLst>
                </p:cNvPr>
                <p:cNvSpPr txBox="1"/>
                <p:nvPr/>
              </p:nvSpPr>
              <p:spPr>
                <a:xfrm>
                  <a:off x="1547339" y="3901070"/>
                  <a:ext cx="325153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8408E2D5-B1E0-4114-A6C7-58F27884B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339" y="3901070"/>
                  <a:ext cx="325153" cy="283860"/>
                </a:xfrm>
                <a:prstGeom prst="rect">
                  <a:avLst/>
                </a:prstGeom>
                <a:blipFill>
                  <a:blip r:embed="rId12"/>
                  <a:stretch>
                    <a:fillRect l="-5660" r="-1887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07658E2-70B5-4473-A2ED-B62CB58C39E0}"/>
                    </a:ext>
                  </a:extLst>
                </p:cNvPr>
                <p:cNvSpPr txBox="1"/>
                <p:nvPr/>
              </p:nvSpPr>
              <p:spPr>
                <a:xfrm>
                  <a:off x="1853553" y="1824223"/>
                  <a:ext cx="322974" cy="28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07658E2-70B5-4473-A2ED-B62CB58C3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553" y="1824223"/>
                  <a:ext cx="322974" cy="281872"/>
                </a:xfrm>
                <a:prstGeom prst="rect">
                  <a:avLst/>
                </a:prstGeom>
                <a:blipFill>
                  <a:blip r:embed="rId13"/>
                  <a:stretch>
                    <a:fillRect l="-5660" r="-3774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21C93832-1040-4FC7-87AD-0A5876BD87BD}"/>
                    </a:ext>
                  </a:extLst>
                </p:cNvPr>
                <p:cNvSpPr txBox="1"/>
                <p:nvPr/>
              </p:nvSpPr>
              <p:spPr>
                <a:xfrm>
                  <a:off x="1821943" y="2880678"/>
                  <a:ext cx="322973" cy="282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21C93832-1040-4FC7-87AD-0A5876BD87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943" y="2880678"/>
                  <a:ext cx="322973" cy="282450"/>
                </a:xfrm>
                <a:prstGeom prst="rect">
                  <a:avLst/>
                </a:prstGeom>
                <a:blipFill>
                  <a:blip r:embed="rId14"/>
                  <a:stretch>
                    <a:fillRect l="-5660" r="-1887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5D056AF5-1299-4B74-B41D-497977252960}"/>
                    </a:ext>
                  </a:extLst>
                </p:cNvPr>
                <p:cNvSpPr txBox="1"/>
                <p:nvPr/>
              </p:nvSpPr>
              <p:spPr>
                <a:xfrm>
                  <a:off x="1819134" y="3897493"/>
                  <a:ext cx="322973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5D056AF5-1299-4B74-B41D-497977252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134" y="3897493"/>
                  <a:ext cx="322973" cy="283860"/>
                </a:xfrm>
                <a:prstGeom prst="rect">
                  <a:avLst/>
                </a:prstGeom>
                <a:blipFill>
                  <a:blip r:embed="rId15"/>
                  <a:stretch>
                    <a:fillRect l="-5660" r="-3774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BE114B27-6583-4126-B899-89B63F0D059A}"/>
                    </a:ext>
                  </a:extLst>
                </p:cNvPr>
                <p:cNvSpPr txBox="1"/>
                <p:nvPr/>
              </p:nvSpPr>
              <p:spPr>
                <a:xfrm>
                  <a:off x="4057753" y="2335751"/>
                  <a:ext cx="318036" cy="279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BE114B27-6583-4126-B899-89B63F0D0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753" y="2335751"/>
                  <a:ext cx="318036" cy="279628"/>
                </a:xfrm>
                <a:prstGeom prst="rect">
                  <a:avLst/>
                </a:prstGeom>
                <a:blipFill>
                  <a:blip r:embed="rId16"/>
                  <a:stretch>
                    <a:fillRect l="-5769" r="-1923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339240B2-4315-4837-9BFD-B8EA9453F16C}"/>
                    </a:ext>
                  </a:extLst>
                </p:cNvPr>
                <p:cNvSpPr txBox="1"/>
                <p:nvPr/>
              </p:nvSpPr>
              <p:spPr>
                <a:xfrm>
                  <a:off x="4037183" y="3406946"/>
                  <a:ext cx="318036" cy="2801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339240B2-4315-4837-9BFD-B8EA9453F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183" y="3406946"/>
                  <a:ext cx="318036" cy="280141"/>
                </a:xfrm>
                <a:prstGeom prst="rect">
                  <a:avLst/>
                </a:prstGeom>
                <a:blipFill>
                  <a:blip r:embed="rId17"/>
                  <a:stretch>
                    <a:fillRect l="-5769" r="-3846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3677DBB5-A513-40F9-B30A-68E1C5B5AD8E}"/>
                    </a:ext>
                  </a:extLst>
                </p:cNvPr>
                <p:cNvSpPr txBox="1"/>
                <p:nvPr/>
              </p:nvSpPr>
              <p:spPr>
                <a:xfrm>
                  <a:off x="3752742" y="3408816"/>
                  <a:ext cx="320216" cy="2801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3677DBB5-A513-40F9-B30A-68E1C5B5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2742" y="3408816"/>
                  <a:ext cx="320216" cy="280141"/>
                </a:xfrm>
                <a:prstGeom prst="rect">
                  <a:avLst/>
                </a:prstGeom>
                <a:blipFill>
                  <a:blip r:embed="rId18"/>
                  <a:stretch>
                    <a:fillRect l="-5769" r="-1923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9A46478-ABF0-4737-A2D5-6D7797737147}"/>
                    </a:ext>
                  </a:extLst>
                </p:cNvPr>
                <p:cNvSpPr txBox="1"/>
                <p:nvPr/>
              </p:nvSpPr>
              <p:spPr>
                <a:xfrm>
                  <a:off x="3780963" y="2335494"/>
                  <a:ext cx="320216" cy="279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9A46478-ABF0-4737-A2D5-6D779773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0963" y="2335494"/>
                  <a:ext cx="320216" cy="279628"/>
                </a:xfrm>
                <a:prstGeom prst="rect">
                  <a:avLst/>
                </a:prstGeom>
                <a:blipFill>
                  <a:blip r:embed="rId19"/>
                  <a:stretch>
                    <a:fillRect l="-5660" r="-1887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E925FE0A-5E26-453D-BC41-967721ED62E7}"/>
                    </a:ext>
                  </a:extLst>
                </p:cNvPr>
                <p:cNvSpPr txBox="1"/>
                <p:nvPr/>
              </p:nvSpPr>
              <p:spPr>
                <a:xfrm>
                  <a:off x="2357323" y="1732611"/>
                  <a:ext cx="504882" cy="279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E925FE0A-5E26-453D-BC41-967721ED6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323" y="1732611"/>
                  <a:ext cx="504882" cy="279628"/>
                </a:xfrm>
                <a:prstGeom prst="rect">
                  <a:avLst/>
                </a:prstGeom>
                <a:blipFill>
                  <a:blip r:embed="rId20"/>
                  <a:stretch>
                    <a:fillRect l="-3614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812701C-EAA0-48F7-B374-16A40BAEF3A5}"/>
                    </a:ext>
                  </a:extLst>
                </p:cNvPr>
                <p:cNvSpPr txBox="1"/>
                <p:nvPr/>
              </p:nvSpPr>
              <p:spPr>
                <a:xfrm>
                  <a:off x="2160131" y="2244836"/>
                  <a:ext cx="510203" cy="2801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812701C-EAA0-48F7-B374-16A40BAEF3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131" y="2244836"/>
                  <a:ext cx="510203" cy="280141"/>
                </a:xfrm>
                <a:prstGeom prst="rect">
                  <a:avLst/>
                </a:prstGeom>
                <a:blipFill>
                  <a:blip r:embed="rId21"/>
                  <a:stretch>
                    <a:fillRect l="-3571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CF57AF6B-4DA9-4FA0-9A58-5F651E91B2A4}"/>
                    </a:ext>
                  </a:extLst>
                </p:cNvPr>
                <p:cNvSpPr txBox="1"/>
                <p:nvPr/>
              </p:nvSpPr>
              <p:spPr>
                <a:xfrm>
                  <a:off x="2330997" y="2726641"/>
                  <a:ext cx="504882" cy="2801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CF57AF6B-4DA9-4FA0-9A58-5F651E91B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0997" y="2726641"/>
                  <a:ext cx="504882" cy="280141"/>
                </a:xfrm>
                <a:prstGeom prst="rect">
                  <a:avLst/>
                </a:prstGeom>
                <a:blipFill>
                  <a:blip r:embed="rId22"/>
                  <a:stretch>
                    <a:fillRect l="-3614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BF39C68C-FAA6-4636-9F73-974D1FB68F6A}"/>
                    </a:ext>
                  </a:extLst>
                </p:cNvPr>
                <p:cNvSpPr txBox="1"/>
                <p:nvPr/>
              </p:nvSpPr>
              <p:spPr>
                <a:xfrm>
                  <a:off x="2391712" y="3041633"/>
                  <a:ext cx="510203" cy="2801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BF39C68C-FAA6-4636-9F73-974D1FB68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712" y="3041633"/>
                  <a:ext cx="510203" cy="280141"/>
                </a:xfrm>
                <a:prstGeom prst="rect">
                  <a:avLst/>
                </a:prstGeom>
                <a:blipFill>
                  <a:blip r:embed="rId23"/>
                  <a:stretch>
                    <a:fillRect l="-3571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6118AF-9FBA-40DA-8633-8B940B4AAAED}"/>
                    </a:ext>
                  </a:extLst>
                </p:cNvPr>
                <p:cNvSpPr txBox="1"/>
                <p:nvPr/>
              </p:nvSpPr>
              <p:spPr>
                <a:xfrm>
                  <a:off x="2123517" y="3584769"/>
                  <a:ext cx="504882" cy="28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6118AF-9FBA-40DA-8633-8B940B4AA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517" y="3584769"/>
                  <a:ext cx="504882" cy="281552"/>
                </a:xfrm>
                <a:prstGeom prst="rect">
                  <a:avLst/>
                </a:prstGeom>
                <a:blipFill>
                  <a:blip r:embed="rId24"/>
                  <a:stretch>
                    <a:fillRect l="-3614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FAA5EEC7-5AF8-43D6-9311-2A6CC07E0857}"/>
                    </a:ext>
                  </a:extLst>
                </p:cNvPr>
                <p:cNvSpPr txBox="1"/>
                <p:nvPr/>
              </p:nvSpPr>
              <p:spPr>
                <a:xfrm>
                  <a:off x="2511505" y="3756717"/>
                  <a:ext cx="510203" cy="28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FAA5EEC7-5AF8-43D6-9311-2A6CC07E08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505" y="3756717"/>
                  <a:ext cx="510203" cy="281552"/>
                </a:xfrm>
                <a:prstGeom prst="rect">
                  <a:avLst/>
                </a:prstGeom>
                <a:blipFill>
                  <a:blip r:embed="rId25"/>
                  <a:stretch>
                    <a:fillRect l="-3571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7224A70E-7A5B-495F-B868-F41E6F569D05}"/>
                    </a:ext>
                  </a:extLst>
                </p:cNvPr>
                <p:cNvSpPr txBox="1"/>
                <p:nvPr/>
              </p:nvSpPr>
              <p:spPr>
                <a:xfrm>
                  <a:off x="3522990" y="1677034"/>
                  <a:ext cx="316497" cy="279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7224A70E-7A5B-495F-B868-F41E6F569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990" y="1677034"/>
                  <a:ext cx="316497" cy="279628"/>
                </a:xfrm>
                <a:prstGeom prst="rect">
                  <a:avLst/>
                </a:prstGeom>
                <a:blipFill>
                  <a:blip r:embed="rId26"/>
                  <a:stretch>
                    <a:fillRect l="-13462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19121C6-E6CA-4FAF-8D9B-1731DAD40920}"/>
                    </a:ext>
                  </a:extLst>
                </p:cNvPr>
                <p:cNvSpPr txBox="1"/>
                <p:nvPr/>
              </p:nvSpPr>
              <p:spPr>
                <a:xfrm>
                  <a:off x="3142840" y="1910859"/>
                  <a:ext cx="316497" cy="2801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19121C6-E6CA-4FAF-8D9B-1731DAD409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40" y="1910859"/>
                  <a:ext cx="316497" cy="280141"/>
                </a:xfrm>
                <a:prstGeom prst="rect">
                  <a:avLst/>
                </a:prstGeom>
                <a:blipFill>
                  <a:blip r:embed="rId27"/>
                  <a:stretch>
                    <a:fillRect l="-13725" r="-1961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41D0B6-57F4-42BD-81E3-98FBF170511B}"/>
                </a:ext>
              </a:extLst>
            </p:cNvPr>
            <p:cNvSpPr txBox="1"/>
            <p:nvPr/>
          </p:nvSpPr>
          <p:spPr>
            <a:xfrm>
              <a:off x="2578953" y="934599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바이어스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5D005D-BEA4-441A-937F-6528F492CAD5}"/>
                </a:ext>
              </a:extLst>
            </p:cNvPr>
            <p:cNvSpPr txBox="1"/>
            <p:nvPr/>
          </p:nvSpPr>
          <p:spPr>
            <a:xfrm>
              <a:off x="1569112" y="130715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입력층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ABF937-1373-4656-A6FA-7BB480A306FE}"/>
                </a:ext>
              </a:extLst>
            </p:cNvPr>
            <p:cNvSpPr txBox="1"/>
            <p:nvPr/>
          </p:nvSpPr>
          <p:spPr>
            <a:xfrm>
              <a:off x="3934421" y="1901302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은닉층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24BA99E-6C3E-43B1-BD0D-02DE95D78E3E}"/>
                </a:ext>
              </a:extLst>
            </p:cNvPr>
            <p:cNvSpPr/>
            <p:nvPr/>
          </p:nvSpPr>
          <p:spPr>
            <a:xfrm>
              <a:off x="184935" y="791110"/>
              <a:ext cx="6979707" cy="3739793"/>
            </a:xfrm>
            <a:prstGeom prst="rect">
              <a:avLst/>
            </a:prstGeom>
            <a:noFill/>
            <a:ln w="28575"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65665F-14CC-4FA6-8E5A-EB5E8D6BB78D}"/>
                </a:ext>
              </a:extLst>
            </p:cNvPr>
            <p:cNvSpPr txBox="1"/>
            <p:nvPr/>
          </p:nvSpPr>
          <p:spPr>
            <a:xfrm>
              <a:off x="1993115" y="4601561"/>
              <a:ext cx="337624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</a:t>
              </a:r>
              <a:r>
                <a: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신경망의 입력층에서 은닉층까지의 정보 흐름</a:t>
              </a:r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]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0A985D4-8CBC-4582-981C-7DD4AD115FC2}"/>
              </a:ext>
            </a:extLst>
          </p:cNvPr>
          <p:cNvSpPr txBox="1"/>
          <p:nvPr/>
        </p:nvSpPr>
        <p:spPr>
          <a:xfrm>
            <a:off x="8269685" y="939987"/>
            <a:ext cx="25779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최초의 입력층 </a:t>
            </a:r>
            <a:r>
              <a:rPr lang="en-US" altLang="ko-KR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별다른 처리가 없음</a:t>
            </a:r>
            <a:endParaRPr lang="en-US" altLang="ko-KR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1B58E3-072B-46C0-A0F6-2D0425C61449}"/>
              </a:ext>
            </a:extLst>
          </p:cNvPr>
          <p:cNvSpPr txBox="1"/>
          <p:nvPr/>
        </p:nvSpPr>
        <p:spPr>
          <a:xfrm>
            <a:off x="8918482" y="2196122"/>
            <a:ext cx="13340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은닉층의 입력값 </a:t>
            </a:r>
            <a:endParaRPr lang="en-US" altLang="ko-KR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288027-655B-483E-A961-5CE404758832}"/>
                  </a:ext>
                </a:extLst>
              </p:cNvPr>
              <p:cNvSpPr txBox="1"/>
              <p:nvPr/>
            </p:nvSpPr>
            <p:spPr>
              <a:xfrm>
                <a:off x="7805477" y="2554252"/>
                <a:ext cx="4072191" cy="283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288027-655B-483E-A961-5CE404758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477" y="2554252"/>
                <a:ext cx="4072191" cy="283860"/>
              </a:xfrm>
              <a:prstGeom prst="rect">
                <a:avLst/>
              </a:prstGeom>
              <a:blipFill>
                <a:blip r:embed="rId28"/>
                <a:stretch>
                  <a:fillRect l="-1497" t="-27660" b="-46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9BFC05A-2449-4F6E-8A11-4042564F8EEA}"/>
                  </a:ext>
                </a:extLst>
              </p:cNvPr>
              <p:cNvSpPr txBox="1"/>
              <p:nvPr/>
            </p:nvSpPr>
            <p:spPr>
              <a:xfrm>
                <a:off x="7824232" y="2942097"/>
                <a:ext cx="4072190" cy="283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9BFC05A-2449-4F6E-8A11-4042564F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32" y="2942097"/>
                <a:ext cx="4072190" cy="283860"/>
              </a:xfrm>
              <a:prstGeom prst="rect">
                <a:avLst/>
              </a:prstGeom>
              <a:blipFill>
                <a:blip r:embed="rId29"/>
                <a:stretch>
                  <a:fillRect l="-1497" t="-28261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30056C6-C61A-4E72-9C36-E2419C6DA5CD}"/>
              </a:ext>
            </a:extLst>
          </p:cNvPr>
          <p:cNvCxnSpPr>
            <a:cxnSpLocks/>
          </p:cNvCxnSpPr>
          <p:nvPr/>
        </p:nvCxnSpPr>
        <p:spPr>
          <a:xfrm>
            <a:off x="9568538" y="3440995"/>
            <a:ext cx="0" cy="28215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379A3A7-E600-43E4-924F-0879D7D40DED}"/>
              </a:ext>
            </a:extLst>
          </p:cNvPr>
          <p:cNvSpPr txBox="1"/>
          <p:nvPr/>
        </p:nvSpPr>
        <p:spPr>
          <a:xfrm>
            <a:off x="9698507" y="3426180"/>
            <a:ext cx="11400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행렬의 간소화</a:t>
            </a:r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3FB8F6-1CF1-4366-BCB1-ACABB87D5034}"/>
                  </a:ext>
                </a:extLst>
              </p:cNvPr>
              <p:cNvSpPr txBox="1"/>
              <p:nvPr/>
            </p:nvSpPr>
            <p:spPr>
              <a:xfrm>
                <a:off x="8713688" y="3913049"/>
                <a:ext cx="17096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3FB8F6-1CF1-4366-BCB1-ACABB87D5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688" y="3913049"/>
                <a:ext cx="1709699" cy="276999"/>
              </a:xfrm>
              <a:prstGeom prst="rect">
                <a:avLst/>
              </a:prstGeom>
              <a:blipFill>
                <a:blip r:embed="rId30"/>
                <a:stretch>
                  <a:fillRect l="-71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EEE0B97F-C970-4B29-A78E-583B7571EBCD}"/>
              </a:ext>
            </a:extLst>
          </p:cNvPr>
          <p:cNvSpPr txBox="1"/>
          <p:nvPr/>
        </p:nvSpPr>
        <p:spPr>
          <a:xfrm>
            <a:off x="8135415" y="4877140"/>
            <a:ext cx="29001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은닉층의 출력값</a:t>
            </a:r>
            <a:r>
              <a:rPr lang="en-US" altLang="ko-KR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시그모이드 함수 사용</a:t>
            </a:r>
            <a:r>
              <a:rPr lang="en-US" altLang="ko-KR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A02D654-664F-42B7-B6AE-A05E9E2158AF}"/>
                  </a:ext>
                </a:extLst>
              </p:cNvPr>
              <p:cNvSpPr txBox="1"/>
              <p:nvPr/>
            </p:nvSpPr>
            <p:spPr>
              <a:xfrm>
                <a:off x="8956323" y="5276992"/>
                <a:ext cx="1334020" cy="279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A02D654-664F-42B7-B6AE-A05E9E21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323" y="5276992"/>
                <a:ext cx="1334020" cy="279628"/>
              </a:xfrm>
              <a:prstGeom prst="rect">
                <a:avLst/>
              </a:prstGeom>
              <a:blipFill>
                <a:blip r:embed="rId31"/>
                <a:stretch>
                  <a:fillRect l="-4566" t="-28261" r="-1370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DC2D3B-F354-47AC-809A-46FC84A8885C}"/>
                  </a:ext>
                </a:extLst>
              </p:cNvPr>
              <p:cNvSpPr txBox="1"/>
              <p:nvPr/>
            </p:nvSpPr>
            <p:spPr>
              <a:xfrm>
                <a:off x="8965490" y="5646559"/>
                <a:ext cx="1334020" cy="280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DC2D3B-F354-47AC-809A-46FC84A88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490" y="5646559"/>
                <a:ext cx="1334020" cy="280141"/>
              </a:xfrm>
              <a:prstGeom prst="rect">
                <a:avLst/>
              </a:prstGeom>
              <a:blipFill>
                <a:blip r:embed="rId32"/>
                <a:stretch>
                  <a:fillRect l="-4566" t="-28261" r="-913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AF70D8A2-B493-44C1-B29B-114E1FC6FB29}"/>
              </a:ext>
            </a:extLst>
          </p:cNvPr>
          <p:cNvSpPr txBox="1"/>
          <p:nvPr/>
        </p:nvSpPr>
        <p:spPr>
          <a:xfrm>
            <a:off x="8367499" y="1298117"/>
            <a:ext cx="3369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  <a:endParaRPr lang="en-US" altLang="ko-KR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D4ABB0E-5EE4-455A-BE28-40B74142F3AC}"/>
              </a:ext>
            </a:extLst>
          </p:cNvPr>
          <p:cNvSpPr txBox="1"/>
          <p:nvPr/>
        </p:nvSpPr>
        <p:spPr>
          <a:xfrm>
            <a:off x="8380343" y="3910799"/>
            <a:ext cx="3369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  <a:endParaRPr lang="en-US" altLang="ko-KR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FB00214-9F37-4DBE-B87A-972DBD4CF97E}"/>
              </a:ext>
            </a:extLst>
          </p:cNvPr>
          <p:cNvSpPr txBox="1"/>
          <p:nvPr/>
        </p:nvSpPr>
        <p:spPr>
          <a:xfrm>
            <a:off x="8535975" y="5494241"/>
            <a:ext cx="3369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</a:t>
            </a:r>
            <a:endParaRPr lang="en-US" altLang="ko-KR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AFD17E1-CF53-4A4E-AF27-BEAE7A8223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7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26"/>
    </mc:Choice>
    <mc:Fallback xmlns="">
      <p:transition spd="slow" advTm="3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8" grpId="0"/>
      <p:bldP spid="73" grpId="0"/>
      <p:bldP spid="85" grpId="0"/>
      <p:bldP spid="88" grpId="0"/>
      <p:bldP spid="89" grpId="0"/>
      <p:bldP spid="91" grpId="0"/>
      <p:bldP spid="16" grpId="0"/>
      <p:bldP spid="93" grpId="0"/>
      <p:bldP spid="94" grpId="0"/>
      <p:bldP spid="95" grpId="0"/>
      <p:bldP spid="79" grpId="0"/>
      <p:bldP spid="86" grpId="0"/>
      <p:bldP spid="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C4863A9A-278F-435B-BAAF-B9CCEA5AE6E6}"/>
              </a:ext>
            </a:extLst>
          </p:cNvPr>
          <p:cNvSpPr txBox="1"/>
          <p:nvPr/>
        </p:nvSpPr>
        <p:spPr>
          <a:xfrm>
            <a:off x="3790309" y="398244"/>
            <a:ext cx="1855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ko-KR" altLang="en-US" sz="3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80EB2E8-62BF-4F95-9CD2-AF93065B2491}"/>
              </a:ext>
            </a:extLst>
          </p:cNvPr>
          <p:cNvCxnSpPr>
            <a:cxnSpLocks/>
          </p:cNvCxnSpPr>
          <p:nvPr/>
        </p:nvCxnSpPr>
        <p:spPr>
          <a:xfrm>
            <a:off x="5708009" y="512544"/>
            <a:ext cx="0" cy="5944813"/>
          </a:xfrm>
          <a:prstGeom prst="line">
            <a:avLst/>
          </a:prstGeom>
          <a:ln w="19050"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4777E5C9-476A-406D-AB26-A636EDA46BEE}"/>
              </a:ext>
            </a:extLst>
          </p:cNvPr>
          <p:cNvSpPr/>
          <p:nvPr/>
        </p:nvSpPr>
        <p:spPr>
          <a:xfrm>
            <a:off x="5642999" y="996337"/>
            <a:ext cx="117446" cy="117446"/>
          </a:xfrm>
          <a:prstGeom prst="ellipse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1B0DFF3-94B2-4FE9-8142-CB479E891F18}"/>
              </a:ext>
            </a:extLst>
          </p:cNvPr>
          <p:cNvSpPr/>
          <p:nvPr/>
        </p:nvSpPr>
        <p:spPr>
          <a:xfrm>
            <a:off x="5642999" y="1552910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A681E5D-133D-4584-9D73-8E249E41A744}"/>
              </a:ext>
            </a:extLst>
          </p:cNvPr>
          <p:cNvSpPr/>
          <p:nvPr/>
        </p:nvSpPr>
        <p:spPr>
          <a:xfrm>
            <a:off x="5642999" y="2113589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89D6AAF-4FEC-45AC-8285-BF1CC4CE8AAF}"/>
              </a:ext>
            </a:extLst>
          </p:cNvPr>
          <p:cNvSpPr/>
          <p:nvPr/>
        </p:nvSpPr>
        <p:spPr>
          <a:xfrm>
            <a:off x="5642999" y="2674268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F396D1-380B-4B13-A1D2-AAA297E44CA3}"/>
              </a:ext>
            </a:extLst>
          </p:cNvPr>
          <p:cNvSpPr/>
          <p:nvPr/>
        </p:nvSpPr>
        <p:spPr>
          <a:xfrm>
            <a:off x="5642999" y="3234947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294C6B2-AB8E-4D40-A216-514153ED5C17}"/>
              </a:ext>
            </a:extLst>
          </p:cNvPr>
          <p:cNvSpPr/>
          <p:nvPr/>
        </p:nvSpPr>
        <p:spPr>
          <a:xfrm>
            <a:off x="5642999" y="3795626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1B509C5-93F0-4802-923B-676944CCB747}"/>
              </a:ext>
            </a:extLst>
          </p:cNvPr>
          <p:cNvSpPr/>
          <p:nvPr/>
        </p:nvSpPr>
        <p:spPr>
          <a:xfrm>
            <a:off x="5642999" y="4356305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06B8C63-53CB-4E42-B89E-587CB3C63CF6}"/>
              </a:ext>
            </a:extLst>
          </p:cNvPr>
          <p:cNvSpPr/>
          <p:nvPr/>
        </p:nvSpPr>
        <p:spPr>
          <a:xfrm>
            <a:off x="5642999" y="4916984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B44305E-24F3-4BF0-9C72-124B3716BF94}"/>
              </a:ext>
            </a:extLst>
          </p:cNvPr>
          <p:cNvSpPr/>
          <p:nvPr/>
        </p:nvSpPr>
        <p:spPr>
          <a:xfrm>
            <a:off x="5642999" y="5477661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180662-BAD1-4F43-8132-A8E8B751411A}"/>
              </a:ext>
            </a:extLst>
          </p:cNvPr>
          <p:cNvSpPr txBox="1"/>
          <p:nvPr/>
        </p:nvSpPr>
        <p:spPr>
          <a:xfrm>
            <a:off x="5890476" y="816533"/>
            <a:ext cx="1723549" cy="477054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인식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E249BD-DDC7-4CE9-A1CD-1662C0CE69A5}"/>
              </a:ext>
            </a:extLst>
          </p:cNvPr>
          <p:cNvSpPr txBox="1"/>
          <p:nvPr/>
        </p:nvSpPr>
        <p:spPr>
          <a:xfrm>
            <a:off x="5890476" y="1462363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딥러닝으로 손글씨 인식하기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C52842-6858-4F30-A5D5-0939A5C32FE0}"/>
              </a:ext>
            </a:extLst>
          </p:cNvPr>
          <p:cNvSpPr txBox="1"/>
          <p:nvPr/>
        </p:nvSpPr>
        <p:spPr>
          <a:xfrm>
            <a:off x="5890476" y="2023555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세트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‘MNIST’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3F4670-9734-45CE-AB3E-F2509284C905}"/>
              </a:ext>
            </a:extLst>
          </p:cNvPr>
          <p:cNvSpPr txBox="1"/>
          <p:nvPr/>
        </p:nvSpPr>
        <p:spPr>
          <a:xfrm>
            <a:off x="5890476" y="2584747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(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C2910E-503B-4870-AFCB-25F7DA0CED17}"/>
              </a:ext>
            </a:extLst>
          </p:cNvPr>
          <p:cNvSpPr txBox="1"/>
          <p:nvPr/>
        </p:nvSpPr>
        <p:spPr>
          <a:xfrm>
            <a:off x="5890476" y="3145939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(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심화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34EA23-36BF-42EC-84E8-C96A98EA5045}"/>
              </a:ext>
            </a:extLst>
          </p:cNvPr>
          <p:cNvSpPr txBox="1"/>
          <p:nvPr/>
        </p:nvSpPr>
        <p:spPr>
          <a:xfrm>
            <a:off x="5890476" y="3707131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심층 신경망이란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755F9A-C2BB-49EB-8BE2-8B425AE1FBC0}"/>
              </a:ext>
            </a:extLst>
          </p:cNvPr>
          <p:cNvSpPr txBox="1"/>
          <p:nvPr/>
        </p:nvSpPr>
        <p:spPr>
          <a:xfrm>
            <a:off x="5890476" y="426832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순전파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4A41E24-8801-4441-9E21-BFFE52D3D520}"/>
              </a:ext>
            </a:extLst>
          </p:cNvPr>
          <p:cNvSpPr txBox="1"/>
          <p:nvPr/>
        </p:nvSpPr>
        <p:spPr>
          <a:xfrm>
            <a:off x="5890476" y="4829515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손실함수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E3ADAD-81F9-4332-A7D0-88FAD76DD61A}"/>
              </a:ext>
            </a:extLst>
          </p:cNvPr>
          <p:cNvSpPr txBox="1"/>
          <p:nvPr/>
        </p:nvSpPr>
        <p:spPr>
          <a:xfrm>
            <a:off x="5890476" y="5390707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E09E156-8121-4370-917F-5183BD8D0455}"/>
              </a:ext>
            </a:extLst>
          </p:cNvPr>
          <p:cNvSpPr/>
          <p:nvPr/>
        </p:nvSpPr>
        <p:spPr>
          <a:xfrm>
            <a:off x="5642999" y="6038853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3418249-3DAF-4E32-99AC-95134991F37E}"/>
              </a:ext>
            </a:extLst>
          </p:cNvPr>
          <p:cNvSpPr txBox="1"/>
          <p:nvPr/>
        </p:nvSpPr>
        <p:spPr>
          <a:xfrm>
            <a:off x="5890476" y="5951899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완성된 모델 평가하기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0EC55C0-3C5A-4477-AD30-54D986757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0"/>
    </mc:Choice>
    <mc:Fallback xmlns="">
      <p:transition spd="slow" advTm="6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318CB97B-35F3-4043-944A-F050654AF49D}"/>
              </a:ext>
            </a:extLst>
          </p:cNvPr>
          <p:cNvSpPr/>
          <p:nvPr/>
        </p:nvSpPr>
        <p:spPr>
          <a:xfrm>
            <a:off x="1199246" y="2426699"/>
            <a:ext cx="572521" cy="572521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6766FF9-360D-405D-904D-56093BB7E263}"/>
              </a:ext>
            </a:extLst>
          </p:cNvPr>
          <p:cNvSpPr/>
          <p:nvPr/>
        </p:nvSpPr>
        <p:spPr>
          <a:xfrm>
            <a:off x="1199246" y="3473036"/>
            <a:ext cx="532633" cy="532633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BF220-96BB-402F-8949-04AEDA632121}"/>
              </a:ext>
            </a:extLst>
          </p:cNvPr>
          <p:cNvSpPr/>
          <p:nvPr/>
        </p:nvSpPr>
        <p:spPr>
          <a:xfrm>
            <a:off x="1199246" y="4519373"/>
            <a:ext cx="532632" cy="532632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4E1ACCC-A5AE-46A6-90DD-D293010F9124}"/>
              </a:ext>
            </a:extLst>
          </p:cNvPr>
          <p:cNvSpPr/>
          <p:nvPr/>
        </p:nvSpPr>
        <p:spPr>
          <a:xfrm>
            <a:off x="2379061" y="1982840"/>
            <a:ext cx="572521" cy="572521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D0BAC4C-21F7-4FCB-9B5A-13A48F2D4BD0}"/>
              </a:ext>
            </a:extLst>
          </p:cNvPr>
          <p:cNvSpPr/>
          <p:nvPr/>
        </p:nvSpPr>
        <p:spPr>
          <a:xfrm>
            <a:off x="3397322" y="2920331"/>
            <a:ext cx="613539" cy="572400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0B8ACBA-06BA-4FBD-A0FA-DCFE1D68C4FF}"/>
              </a:ext>
            </a:extLst>
          </p:cNvPr>
          <p:cNvSpPr/>
          <p:nvPr/>
        </p:nvSpPr>
        <p:spPr>
          <a:xfrm>
            <a:off x="3397320" y="3986734"/>
            <a:ext cx="572400" cy="572400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B56C0-47A2-4A57-9D2B-E24E0994B7DB}"/>
              </a:ext>
            </a:extLst>
          </p:cNvPr>
          <p:cNvSpPr/>
          <p:nvPr/>
        </p:nvSpPr>
        <p:spPr>
          <a:xfrm>
            <a:off x="5402632" y="2426698"/>
            <a:ext cx="572400" cy="572400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9BA36B-CF15-4D01-AA26-99AD0E7A93A5}"/>
              </a:ext>
            </a:extLst>
          </p:cNvPr>
          <p:cNvSpPr/>
          <p:nvPr/>
        </p:nvSpPr>
        <p:spPr>
          <a:xfrm>
            <a:off x="5402632" y="3473035"/>
            <a:ext cx="572400" cy="572400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47B245-4CA9-455C-8392-EA1218762955}"/>
              </a:ext>
            </a:extLst>
          </p:cNvPr>
          <p:cNvSpPr/>
          <p:nvPr/>
        </p:nvSpPr>
        <p:spPr>
          <a:xfrm>
            <a:off x="5402632" y="4519372"/>
            <a:ext cx="572400" cy="572400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E0D70CE-CB43-4B70-89BB-A283D86336B8}"/>
              </a:ext>
            </a:extLst>
          </p:cNvPr>
          <p:cNvSpPr/>
          <p:nvPr/>
        </p:nvSpPr>
        <p:spPr>
          <a:xfrm>
            <a:off x="3890907" y="1960087"/>
            <a:ext cx="572400" cy="572400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6A9186-D988-4F14-AFEB-E21B1FB585F4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3704092" y="2920331"/>
            <a:ext cx="0" cy="572400"/>
          </a:xfrm>
          <a:prstGeom prst="line">
            <a:avLst/>
          </a:prstGeom>
          <a:ln w="12700">
            <a:solidFill>
              <a:srgbClr val="21262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7927B35-D02D-4AD8-9AD8-1B0143316B1A}"/>
              </a:ext>
            </a:extLst>
          </p:cNvPr>
          <p:cNvCxnSpPr>
            <a:cxnSpLocks/>
            <a:stCxn id="10" idx="0"/>
            <a:endCxn id="10" idx="4"/>
          </p:cNvCxnSpPr>
          <p:nvPr/>
        </p:nvCxnSpPr>
        <p:spPr>
          <a:xfrm>
            <a:off x="3683520" y="3986734"/>
            <a:ext cx="0" cy="572400"/>
          </a:xfrm>
          <a:prstGeom prst="line">
            <a:avLst/>
          </a:prstGeom>
          <a:ln w="12700">
            <a:solidFill>
              <a:srgbClr val="21262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488B48-D8AD-448D-8B45-4D7F31239321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5688832" y="2426698"/>
            <a:ext cx="0" cy="572400"/>
          </a:xfrm>
          <a:prstGeom prst="line">
            <a:avLst/>
          </a:prstGeom>
          <a:ln w="12700">
            <a:solidFill>
              <a:srgbClr val="21262A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125F3A5-801D-44EA-84B9-E4EAC9A44BA2}"/>
              </a:ext>
            </a:extLst>
          </p:cNvPr>
          <p:cNvCxnSpPr>
            <a:cxnSpLocks/>
            <a:stCxn id="12" idx="0"/>
            <a:endCxn id="12" idx="4"/>
          </p:cNvCxnSpPr>
          <p:nvPr/>
        </p:nvCxnSpPr>
        <p:spPr>
          <a:xfrm>
            <a:off x="5688832" y="3473035"/>
            <a:ext cx="0" cy="572400"/>
          </a:xfrm>
          <a:prstGeom prst="line">
            <a:avLst/>
          </a:prstGeom>
          <a:ln w="12700">
            <a:solidFill>
              <a:srgbClr val="21262A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043EF54-6F03-420F-9237-BB14E998F931}"/>
              </a:ext>
            </a:extLst>
          </p:cNvPr>
          <p:cNvCxnSpPr>
            <a:cxnSpLocks/>
            <a:stCxn id="13" idx="0"/>
            <a:endCxn id="13" idx="4"/>
          </p:cNvCxnSpPr>
          <p:nvPr/>
        </p:nvCxnSpPr>
        <p:spPr>
          <a:xfrm>
            <a:off x="5688832" y="4519372"/>
            <a:ext cx="0" cy="572400"/>
          </a:xfrm>
          <a:prstGeom prst="line">
            <a:avLst/>
          </a:prstGeom>
          <a:ln w="12700">
            <a:solidFill>
              <a:srgbClr val="21262A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048A2-9A24-45BC-8C9C-6FA8B3E0626C}"/>
                  </a:ext>
                </a:extLst>
              </p:cNvPr>
              <p:cNvSpPr txBox="1"/>
              <p:nvPr/>
            </p:nvSpPr>
            <p:spPr>
              <a:xfrm>
                <a:off x="3681237" y="3052721"/>
                <a:ext cx="318036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048A2-9A24-45BC-8C9C-6FA8B3E06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237" y="3052721"/>
                <a:ext cx="318036" cy="279628"/>
              </a:xfrm>
              <a:prstGeom prst="rect">
                <a:avLst/>
              </a:prstGeom>
              <a:blipFill>
                <a:blip r:embed="rId6"/>
                <a:stretch>
                  <a:fillRect l="-5769" r="-192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3D2D5F-1422-474A-A901-6F523F4FF140}"/>
                  </a:ext>
                </a:extLst>
              </p:cNvPr>
              <p:cNvSpPr txBox="1"/>
              <p:nvPr/>
            </p:nvSpPr>
            <p:spPr>
              <a:xfrm>
                <a:off x="3672252" y="4134392"/>
                <a:ext cx="318036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3D2D5F-1422-474A-A901-6F523F4FF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252" y="4134392"/>
                <a:ext cx="318036" cy="280141"/>
              </a:xfrm>
              <a:prstGeom prst="rect">
                <a:avLst/>
              </a:prstGeom>
              <a:blipFill>
                <a:blip r:embed="rId7"/>
                <a:stretch>
                  <a:fillRect l="-5660" r="-1887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79794A-52FF-48F5-879F-4FFF8D16C7E8}"/>
                  </a:ext>
                </a:extLst>
              </p:cNvPr>
              <p:cNvSpPr txBox="1"/>
              <p:nvPr/>
            </p:nvSpPr>
            <p:spPr>
              <a:xfrm>
                <a:off x="3404445" y="4132863"/>
                <a:ext cx="320216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79794A-52FF-48F5-879F-4FFF8D16C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45" y="4132863"/>
                <a:ext cx="320216" cy="280141"/>
              </a:xfrm>
              <a:prstGeom prst="rect">
                <a:avLst/>
              </a:prstGeom>
              <a:blipFill>
                <a:blip r:embed="rId8"/>
                <a:stretch>
                  <a:fillRect l="-5660" r="-188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966E24-9538-473A-8BF5-2D05D327885D}"/>
                  </a:ext>
                </a:extLst>
              </p:cNvPr>
              <p:cNvSpPr txBox="1"/>
              <p:nvPr/>
            </p:nvSpPr>
            <p:spPr>
              <a:xfrm>
                <a:off x="3404447" y="3059033"/>
                <a:ext cx="320216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966E24-9538-473A-8BF5-2D05D3278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47" y="3059033"/>
                <a:ext cx="320216" cy="279628"/>
              </a:xfrm>
              <a:prstGeom prst="rect">
                <a:avLst/>
              </a:prstGeom>
              <a:blipFill>
                <a:blip r:embed="rId9"/>
                <a:stretch>
                  <a:fillRect l="-5660" r="-188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D43B020B-2B14-432E-9A9A-21B5ACF4510C}"/>
              </a:ext>
            </a:extLst>
          </p:cNvPr>
          <p:cNvSpPr txBox="1"/>
          <p:nvPr/>
        </p:nvSpPr>
        <p:spPr>
          <a:xfrm>
            <a:off x="3564555" y="2631146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6AC93A6-C1DC-48F0-AF80-FD31BD2BD2D4}"/>
              </a:ext>
            </a:extLst>
          </p:cNvPr>
          <p:cNvSpPr/>
          <p:nvPr/>
        </p:nvSpPr>
        <p:spPr>
          <a:xfrm>
            <a:off x="184935" y="1520954"/>
            <a:ext cx="6979707" cy="3739793"/>
          </a:xfrm>
          <a:prstGeom prst="rect">
            <a:avLst/>
          </a:prstGeom>
          <a:noFill/>
          <a:ln w="28575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8F2582-4BF0-457B-B32A-6A8B66FE59F1}"/>
              </a:ext>
            </a:extLst>
          </p:cNvPr>
          <p:cNvSpPr txBox="1"/>
          <p:nvPr/>
        </p:nvSpPr>
        <p:spPr>
          <a:xfrm>
            <a:off x="1993115" y="5331405"/>
            <a:ext cx="33762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신경망의 은닉층에서 출력층까지의 정보 흐름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1551489-A704-4894-AAD7-B635F401AA4C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>
            <a:off x="2867738" y="2471517"/>
            <a:ext cx="529584" cy="735014"/>
          </a:xfrm>
          <a:prstGeom prst="line">
            <a:avLst/>
          </a:prstGeom>
          <a:ln>
            <a:solidFill>
              <a:srgbClr val="EE264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E79894D-486B-4463-B76B-DFB41A81D94C}"/>
              </a:ext>
            </a:extLst>
          </p:cNvPr>
          <p:cNvCxnSpPr>
            <a:cxnSpLocks/>
            <a:stCxn id="8" idx="5"/>
            <a:endCxn id="10" idx="2"/>
          </p:cNvCxnSpPr>
          <p:nvPr/>
        </p:nvCxnSpPr>
        <p:spPr>
          <a:xfrm>
            <a:off x="2867738" y="2471517"/>
            <a:ext cx="529582" cy="1801417"/>
          </a:xfrm>
          <a:prstGeom prst="line">
            <a:avLst/>
          </a:prstGeom>
          <a:ln>
            <a:solidFill>
              <a:srgbClr val="EE264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0665772-4409-4D3D-8A6B-8561673DAF36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771767" y="2712960"/>
            <a:ext cx="1625555" cy="493571"/>
          </a:xfrm>
          <a:prstGeom prst="line">
            <a:avLst/>
          </a:prstGeom>
          <a:ln>
            <a:solidFill>
              <a:srgbClr val="EE264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295E09F-1CC3-4202-86A9-B1EE58A0CED8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771767" y="2712960"/>
            <a:ext cx="1625553" cy="1559974"/>
          </a:xfrm>
          <a:prstGeom prst="line">
            <a:avLst/>
          </a:prstGeom>
          <a:ln>
            <a:solidFill>
              <a:srgbClr val="EE264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0324A36-92AB-4315-B027-251B626E8A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731879" y="3206531"/>
            <a:ext cx="1665443" cy="532822"/>
          </a:xfrm>
          <a:prstGeom prst="line">
            <a:avLst/>
          </a:prstGeom>
          <a:ln>
            <a:solidFill>
              <a:srgbClr val="EE264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E4A1746-31F1-474E-981B-27084598AEB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1731878" y="3206531"/>
            <a:ext cx="1665442" cy="1579158"/>
          </a:xfrm>
          <a:prstGeom prst="line">
            <a:avLst/>
          </a:prstGeom>
          <a:ln>
            <a:solidFill>
              <a:srgbClr val="EE264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BF304FC-2B9F-457B-AC96-CCFF840788AB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731879" y="3739353"/>
            <a:ext cx="1665441" cy="533581"/>
          </a:xfrm>
          <a:prstGeom prst="line">
            <a:avLst/>
          </a:prstGeom>
          <a:ln>
            <a:solidFill>
              <a:srgbClr val="EE264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C968C54-D0BC-4550-B634-62A345F1DA05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731878" y="4272934"/>
            <a:ext cx="1665442" cy="512755"/>
          </a:xfrm>
          <a:prstGeom prst="line">
            <a:avLst/>
          </a:prstGeom>
          <a:ln>
            <a:solidFill>
              <a:srgbClr val="EE264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654C-A359-4550-96C5-6E3676F8785C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4379481" y="2448661"/>
            <a:ext cx="1023151" cy="154045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4FCA33-2041-4D3E-82EC-D5653133E213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4379481" y="2448661"/>
            <a:ext cx="1042625" cy="1139883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2FACAD8-CE05-4C0F-98CE-713834D6F487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4379481" y="2448661"/>
            <a:ext cx="1031020" cy="2232877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A08EB31-4B5B-4005-BD8E-49DEF485B3B7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4010861" y="2673364"/>
            <a:ext cx="1358499" cy="533167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3C0BF4B-2579-4863-9D6D-E7879B78E7FA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010861" y="3206531"/>
            <a:ext cx="1372297" cy="444939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BD28791-357A-4C72-8C0F-BE83BF5FF46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010861" y="3206531"/>
            <a:ext cx="1372297" cy="1515217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59D21D1-88DC-4A02-82C4-2F007D7EC9A5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969720" y="3712898"/>
            <a:ext cx="1399640" cy="560036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537F7564-0B0B-43BA-89CD-D8B9A42FE783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969720" y="2769645"/>
            <a:ext cx="1399640" cy="1503289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081084C1-0EB7-4804-8404-44CEB409AF9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969720" y="4272934"/>
            <a:ext cx="1399640" cy="49131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A757E6F-2814-48C4-8C05-EEAD443CE07F}"/>
                  </a:ext>
                </a:extLst>
              </p:cNvPr>
              <p:cNvSpPr txBox="1"/>
              <p:nvPr/>
            </p:nvSpPr>
            <p:spPr>
              <a:xfrm>
                <a:off x="4083048" y="2780773"/>
                <a:ext cx="504882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A757E6F-2814-48C4-8C05-EEAD443CE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48" y="2780773"/>
                <a:ext cx="504882" cy="280205"/>
              </a:xfrm>
              <a:prstGeom prst="rect">
                <a:avLst/>
              </a:prstGeom>
              <a:blipFill>
                <a:blip r:embed="rId10"/>
                <a:stretch>
                  <a:fillRect l="-3614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72005F9-E1D9-4DA4-8898-E2B702FFEB8A}"/>
                  </a:ext>
                </a:extLst>
              </p:cNvPr>
              <p:cNvSpPr txBox="1"/>
              <p:nvPr/>
            </p:nvSpPr>
            <p:spPr>
              <a:xfrm>
                <a:off x="4554253" y="2230678"/>
                <a:ext cx="321435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72005F9-E1D9-4DA4-8898-E2B702FFE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53" y="2230678"/>
                <a:ext cx="321435" cy="280205"/>
              </a:xfrm>
              <a:prstGeom prst="rect">
                <a:avLst/>
              </a:prstGeom>
              <a:blipFill>
                <a:blip r:embed="rId11"/>
                <a:stretch>
                  <a:fillRect l="-13208" r="-188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158A0DA-9ED0-4015-83BA-5A35E283BFF6}"/>
                  </a:ext>
                </a:extLst>
              </p:cNvPr>
              <p:cNvSpPr txBox="1"/>
              <p:nvPr/>
            </p:nvSpPr>
            <p:spPr>
              <a:xfrm>
                <a:off x="4244103" y="3177436"/>
                <a:ext cx="51020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158A0DA-9ED0-4015-83BA-5A35E283B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103" y="3177436"/>
                <a:ext cx="510203" cy="280718"/>
              </a:xfrm>
              <a:prstGeom prst="rect">
                <a:avLst/>
              </a:prstGeom>
              <a:blipFill>
                <a:blip r:embed="rId12"/>
                <a:stretch>
                  <a:fillRect l="-3571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E5EFACB-B788-4225-A06E-08E82D144578}"/>
                  </a:ext>
                </a:extLst>
              </p:cNvPr>
              <p:cNvSpPr txBox="1"/>
              <p:nvPr/>
            </p:nvSpPr>
            <p:spPr>
              <a:xfrm>
                <a:off x="3945112" y="3371329"/>
                <a:ext cx="510203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E5EFACB-B788-4225-A06E-08E82D144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12" y="3371329"/>
                <a:ext cx="510203" cy="282129"/>
              </a:xfrm>
              <a:prstGeom prst="rect">
                <a:avLst/>
              </a:prstGeom>
              <a:blipFill>
                <a:blip r:embed="rId13"/>
                <a:stretch>
                  <a:fillRect l="-3571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F740706-C4DA-487F-9D35-9102A14F50C9}"/>
                  </a:ext>
                </a:extLst>
              </p:cNvPr>
              <p:cNvSpPr txBox="1"/>
              <p:nvPr/>
            </p:nvSpPr>
            <p:spPr>
              <a:xfrm>
                <a:off x="3807656" y="3798978"/>
                <a:ext cx="504882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F740706-C4DA-487F-9D35-9102A14F5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56" y="3798978"/>
                <a:ext cx="504882" cy="280718"/>
              </a:xfrm>
              <a:prstGeom prst="rect">
                <a:avLst/>
              </a:prstGeom>
              <a:blipFill>
                <a:blip r:embed="rId14"/>
                <a:stretch>
                  <a:fillRect l="-3659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61692B-2990-4EE6-A84B-35348BE61CAC}"/>
                  </a:ext>
                </a:extLst>
              </p:cNvPr>
              <p:cNvSpPr txBox="1"/>
              <p:nvPr/>
            </p:nvSpPr>
            <p:spPr>
              <a:xfrm>
                <a:off x="4179903" y="3977218"/>
                <a:ext cx="51020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61692B-2990-4EE6-A84B-35348BE61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03" y="3977218"/>
                <a:ext cx="510203" cy="280718"/>
              </a:xfrm>
              <a:prstGeom prst="rect">
                <a:avLst/>
              </a:prstGeom>
              <a:blipFill>
                <a:blip r:embed="rId15"/>
                <a:stretch>
                  <a:fillRect l="-3614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94C7A79-A88E-45B0-8B10-40B46FA859F1}"/>
                  </a:ext>
                </a:extLst>
              </p:cNvPr>
              <p:cNvSpPr txBox="1"/>
              <p:nvPr/>
            </p:nvSpPr>
            <p:spPr>
              <a:xfrm>
                <a:off x="4024100" y="4335560"/>
                <a:ext cx="510203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94C7A79-A88E-45B0-8B10-40B46FA85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00" y="4335560"/>
                <a:ext cx="510203" cy="282129"/>
              </a:xfrm>
              <a:prstGeom prst="rect">
                <a:avLst/>
              </a:prstGeom>
              <a:blipFill>
                <a:blip r:embed="rId16"/>
                <a:stretch>
                  <a:fillRect l="-3571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1774B38-8ED3-4423-BC14-AC2B1672C4B0}"/>
                  </a:ext>
                </a:extLst>
              </p:cNvPr>
              <p:cNvSpPr txBox="1"/>
              <p:nvPr/>
            </p:nvSpPr>
            <p:spPr>
              <a:xfrm>
                <a:off x="4615042" y="2619394"/>
                <a:ext cx="32143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1774B38-8ED3-4423-BC14-AC2B1672C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42" y="2619394"/>
                <a:ext cx="321434" cy="280718"/>
              </a:xfrm>
              <a:prstGeom prst="rect">
                <a:avLst/>
              </a:prstGeom>
              <a:blipFill>
                <a:blip r:embed="rId17"/>
                <a:stretch>
                  <a:fillRect l="-13208" r="-188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3AE6B9F-06A9-4B1C-A02C-D6C5EDEB3DCA}"/>
                  </a:ext>
                </a:extLst>
              </p:cNvPr>
              <p:cNvSpPr txBox="1"/>
              <p:nvPr/>
            </p:nvSpPr>
            <p:spPr>
              <a:xfrm>
                <a:off x="5410501" y="2543711"/>
                <a:ext cx="325153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3AE6B9F-06A9-4B1C-A02C-D6C5EDEB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501" y="2543711"/>
                <a:ext cx="325153" cy="280205"/>
              </a:xfrm>
              <a:prstGeom prst="rect">
                <a:avLst/>
              </a:prstGeom>
              <a:blipFill>
                <a:blip r:embed="rId18"/>
                <a:stretch>
                  <a:fillRect l="-5660" r="-1887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E155D40-9ADA-4D0B-B0FC-E1CB37DED075}"/>
                  </a:ext>
                </a:extLst>
              </p:cNvPr>
              <p:cNvSpPr txBox="1"/>
              <p:nvPr/>
            </p:nvSpPr>
            <p:spPr>
              <a:xfrm>
                <a:off x="5408830" y="3573084"/>
                <a:ext cx="32515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E155D40-9ADA-4D0B-B0FC-E1CB37DE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830" y="3573084"/>
                <a:ext cx="325154" cy="280718"/>
              </a:xfrm>
              <a:prstGeom prst="rect">
                <a:avLst/>
              </a:prstGeom>
              <a:blipFill>
                <a:blip r:embed="rId19"/>
                <a:stretch>
                  <a:fillRect l="-5556" r="-1852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CA7896D-0DB7-46D1-A521-60E761C3804D}"/>
                  </a:ext>
                </a:extLst>
              </p:cNvPr>
              <p:cNvSpPr txBox="1"/>
              <p:nvPr/>
            </p:nvSpPr>
            <p:spPr>
              <a:xfrm>
                <a:off x="5404525" y="4623285"/>
                <a:ext cx="325154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CA7896D-0DB7-46D1-A521-60E761C3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25" y="4623285"/>
                <a:ext cx="325154" cy="282129"/>
              </a:xfrm>
              <a:prstGeom prst="rect">
                <a:avLst/>
              </a:prstGeom>
              <a:blipFill>
                <a:blip r:embed="rId20"/>
                <a:stretch>
                  <a:fillRect l="-5660" r="-1887" b="-19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9422D85-6F61-45B6-A5E9-26B19B0DA83E}"/>
                  </a:ext>
                </a:extLst>
              </p:cNvPr>
              <p:cNvSpPr txBox="1"/>
              <p:nvPr/>
            </p:nvSpPr>
            <p:spPr>
              <a:xfrm>
                <a:off x="5698881" y="2555361"/>
                <a:ext cx="32297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9422D85-6F61-45B6-A5E9-26B19B0D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81" y="2555361"/>
                <a:ext cx="322974" cy="280205"/>
              </a:xfrm>
              <a:prstGeom prst="rect">
                <a:avLst/>
              </a:prstGeom>
              <a:blipFill>
                <a:blip r:embed="rId21"/>
                <a:stretch>
                  <a:fillRect l="-5660" r="-1887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F051F22-C7DD-440D-8AE0-A31C4B139B30}"/>
                  </a:ext>
                </a:extLst>
              </p:cNvPr>
              <p:cNvSpPr txBox="1"/>
              <p:nvPr/>
            </p:nvSpPr>
            <p:spPr>
              <a:xfrm>
                <a:off x="5665793" y="3588204"/>
                <a:ext cx="32297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F051F22-C7DD-440D-8AE0-A31C4B13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793" y="3588204"/>
                <a:ext cx="322973" cy="280718"/>
              </a:xfrm>
              <a:prstGeom prst="rect">
                <a:avLst/>
              </a:prstGeom>
              <a:blipFill>
                <a:blip r:embed="rId22"/>
                <a:stretch>
                  <a:fillRect l="-5660" r="-3774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4177FBB-BCD7-4C64-96F4-F3E07C561391}"/>
                  </a:ext>
                </a:extLst>
              </p:cNvPr>
              <p:cNvSpPr txBox="1"/>
              <p:nvPr/>
            </p:nvSpPr>
            <p:spPr>
              <a:xfrm>
                <a:off x="5670544" y="4634541"/>
                <a:ext cx="322973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4177FBB-BCD7-4C64-96F4-F3E07C561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44" y="4634541"/>
                <a:ext cx="322973" cy="282129"/>
              </a:xfrm>
              <a:prstGeom prst="rect">
                <a:avLst/>
              </a:prstGeom>
              <a:blipFill>
                <a:blip r:embed="rId23"/>
                <a:stretch>
                  <a:fillRect l="-5660" r="-3774" b="-19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AC52DA2-C843-4F2D-8967-D7CFD5DB2FEC}"/>
                  </a:ext>
                </a:extLst>
              </p:cNvPr>
              <p:cNvSpPr txBox="1"/>
              <p:nvPr/>
            </p:nvSpPr>
            <p:spPr>
              <a:xfrm>
                <a:off x="6387163" y="2534084"/>
                <a:ext cx="32297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AC52DA2-C843-4F2D-8967-D7CFD5DB2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63" y="2534084"/>
                <a:ext cx="322974" cy="280205"/>
              </a:xfrm>
              <a:prstGeom prst="rect">
                <a:avLst/>
              </a:prstGeom>
              <a:blipFill>
                <a:blip r:embed="rId24"/>
                <a:stretch>
                  <a:fillRect l="-5660" r="-188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D960A45-75CA-4703-B70E-1617CB641465}"/>
                  </a:ext>
                </a:extLst>
              </p:cNvPr>
              <p:cNvSpPr txBox="1"/>
              <p:nvPr/>
            </p:nvSpPr>
            <p:spPr>
              <a:xfrm>
                <a:off x="6382714" y="3591593"/>
                <a:ext cx="32297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D960A45-75CA-4703-B70E-1617CB641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714" y="3591593"/>
                <a:ext cx="322973" cy="280718"/>
              </a:xfrm>
              <a:prstGeom prst="rect">
                <a:avLst/>
              </a:prstGeom>
              <a:blipFill>
                <a:blip r:embed="rId25"/>
                <a:stretch>
                  <a:fillRect l="-5660" r="-3774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CBB9382-32EA-408D-908C-754DE8B1A46E}"/>
                  </a:ext>
                </a:extLst>
              </p:cNvPr>
              <p:cNvSpPr txBox="1"/>
              <p:nvPr/>
            </p:nvSpPr>
            <p:spPr>
              <a:xfrm>
                <a:off x="6382714" y="4644624"/>
                <a:ext cx="322973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CBB9382-32EA-408D-908C-754DE8B1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714" y="4644624"/>
                <a:ext cx="322973" cy="282129"/>
              </a:xfrm>
              <a:prstGeom prst="rect">
                <a:avLst/>
              </a:prstGeom>
              <a:blipFill>
                <a:blip r:embed="rId26"/>
                <a:stretch>
                  <a:fillRect l="-5660" r="-3774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A229F31-3EFA-4030-B249-3FDC30123FCB}"/>
              </a:ext>
            </a:extLst>
          </p:cNvPr>
          <p:cNvCxnSpPr>
            <a:cxnSpLocks/>
          </p:cNvCxnSpPr>
          <p:nvPr/>
        </p:nvCxnSpPr>
        <p:spPr>
          <a:xfrm>
            <a:off x="6102104" y="2682741"/>
            <a:ext cx="236306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F7C83EE-1D44-4C90-BD6A-A5DDA8CF3CED}"/>
              </a:ext>
            </a:extLst>
          </p:cNvPr>
          <p:cNvCxnSpPr>
            <a:cxnSpLocks/>
          </p:cNvCxnSpPr>
          <p:nvPr/>
        </p:nvCxnSpPr>
        <p:spPr>
          <a:xfrm>
            <a:off x="6102104" y="3739352"/>
            <a:ext cx="236306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CB8F2C6-3A51-4B06-8EDE-C4DEB75A7BAE}"/>
              </a:ext>
            </a:extLst>
          </p:cNvPr>
          <p:cNvCxnSpPr>
            <a:cxnSpLocks/>
          </p:cNvCxnSpPr>
          <p:nvPr/>
        </p:nvCxnSpPr>
        <p:spPr>
          <a:xfrm>
            <a:off x="6127789" y="4785689"/>
            <a:ext cx="236306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04E73FBF-63B3-4DE1-A027-62F98C9BAE3A}"/>
              </a:ext>
            </a:extLst>
          </p:cNvPr>
          <p:cNvSpPr txBox="1"/>
          <p:nvPr/>
        </p:nvSpPr>
        <p:spPr>
          <a:xfrm>
            <a:off x="0" y="0"/>
            <a:ext cx="103906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순전파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0FD893A-A625-498D-8638-659A95863E47}"/>
              </a:ext>
            </a:extLst>
          </p:cNvPr>
          <p:cNvSpPr txBox="1"/>
          <p:nvPr/>
        </p:nvSpPr>
        <p:spPr>
          <a:xfrm>
            <a:off x="9274795" y="366522"/>
            <a:ext cx="98777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행렬로 표현</a:t>
            </a:r>
            <a:endParaRPr lang="en-US" altLang="ko-KR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39BD92E-F82A-422D-A3B3-1E2F5FB6B152}"/>
                  </a:ext>
                </a:extLst>
              </p:cNvPr>
              <p:cNvSpPr txBox="1"/>
              <p:nvPr/>
            </p:nvSpPr>
            <p:spPr>
              <a:xfrm>
                <a:off x="7969579" y="863233"/>
                <a:ext cx="3598202" cy="10176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ko-KR" altLang="en-US" dirty="0"/>
                                  <m:t> 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ko-KR" alt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39BD92E-F82A-422D-A3B3-1E2F5FB6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579" y="863233"/>
                <a:ext cx="3598202" cy="101765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922E0F7-886C-4044-9438-3E58583E3A49}"/>
                  </a:ext>
                </a:extLst>
              </p:cNvPr>
              <p:cNvSpPr txBox="1"/>
              <p:nvPr/>
            </p:nvSpPr>
            <p:spPr>
              <a:xfrm>
                <a:off x="7969579" y="2001653"/>
                <a:ext cx="3598202" cy="927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ko-KR" altLang="en-US" dirty="0"/>
                                    <m:t> 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ko-KR" altLang="en-US" dirty="0"/>
                                    <m:t> 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922E0F7-886C-4044-9438-3E58583E3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579" y="2001653"/>
                <a:ext cx="3598202" cy="927177"/>
              </a:xfrm>
              <a:prstGeom prst="rect">
                <a:avLst/>
              </a:prstGeom>
              <a:blipFill>
                <a:blip r:embed="rId28"/>
                <a:stretch>
                  <a:fillRect b="-6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397B57B-9E6D-4BC6-9D20-7A5CC8504B25}"/>
                  </a:ext>
                </a:extLst>
              </p:cNvPr>
              <p:cNvSpPr txBox="1"/>
              <p:nvPr/>
            </p:nvSpPr>
            <p:spPr>
              <a:xfrm>
                <a:off x="4598951" y="3026225"/>
                <a:ext cx="321434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397B57B-9E6D-4BC6-9D20-7A5CC8504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951" y="3026225"/>
                <a:ext cx="321434" cy="282129"/>
              </a:xfrm>
              <a:prstGeom prst="rect">
                <a:avLst/>
              </a:prstGeom>
              <a:blipFill>
                <a:blip r:embed="rId29"/>
                <a:stretch>
                  <a:fillRect l="-13208" r="-1887" b="-19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43D97958-3D3E-48BC-BE23-54DA783F03C6}"/>
              </a:ext>
            </a:extLst>
          </p:cNvPr>
          <p:cNvCxnSpPr>
            <a:cxnSpLocks/>
          </p:cNvCxnSpPr>
          <p:nvPr/>
        </p:nvCxnSpPr>
        <p:spPr>
          <a:xfrm>
            <a:off x="9750250" y="3228658"/>
            <a:ext cx="0" cy="28215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70323-A1E3-4564-A0FA-A1027EE149B9}"/>
              </a:ext>
            </a:extLst>
          </p:cNvPr>
          <p:cNvSpPr txBox="1"/>
          <p:nvPr/>
        </p:nvSpPr>
        <p:spPr>
          <a:xfrm>
            <a:off x="9880219" y="3213843"/>
            <a:ext cx="1140056" cy="2923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행렬의 간소화</a:t>
            </a:r>
            <a:endParaRPr lang="en-US" altLang="ko-KR" sz="13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55BB50F-E796-4DB1-B5D3-4FE8B008AA73}"/>
                  </a:ext>
                </a:extLst>
              </p:cNvPr>
              <p:cNvSpPr txBox="1"/>
              <p:nvPr/>
            </p:nvSpPr>
            <p:spPr>
              <a:xfrm>
                <a:off x="8908625" y="3730424"/>
                <a:ext cx="1719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55BB50F-E796-4DB1-B5D3-4FE8B008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25" y="3730424"/>
                <a:ext cx="1719573" cy="276999"/>
              </a:xfrm>
              <a:prstGeom prst="rect">
                <a:avLst/>
              </a:prstGeom>
              <a:blipFill>
                <a:blip r:embed="rId30"/>
                <a:stretch>
                  <a:fillRect l="-70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>
            <a:extLst>
              <a:ext uri="{FF2B5EF4-FFF2-40B4-BE49-F238E27FC236}">
                <a16:creationId xmlns:a16="http://schemas.microsoft.com/office/drawing/2014/main" id="{D25170ED-FD03-4C37-80BF-7E44E0BE7A50}"/>
              </a:ext>
            </a:extLst>
          </p:cNvPr>
          <p:cNvSpPr txBox="1"/>
          <p:nvPr/>
        </p:nvSpPr>
        <p:spPr>
          <a:xfrm>
            <a:off x="8732970" y="4471495"/>
            <a:ext cx="23278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출력층 </a:t>
            </a:r>
            <a:r>
              <a:rPr lang="en-US" altLang="ko-KR" sz="1300" dirty="0" err="1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softmax</a:t>
            </a:r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 사용</a:t>
            </a:r>
            <a:endParaRPr lang="en-US" altLang="ko-KR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42B5E22D-547C-41B7-A10C-10610703F564}"/>
                  </a:ext>
                </a:extLst>
              </p:cNvPr>
              <p:cNvSpPr txBox="1"/>
              <p:nvPr/>
            </p:nvSpPr>
            <p:spPr>
              <a:xfrm>
                <a:off x="7384512" y="4978618"/>
                <a:ext cx="4767797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42B5E22D-547C-41B7-A10C-10610703F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512" y="4978618"/>
                <a:ext cx="4767797" cy="282129"/>
              </a:xfrm>
              <a:prstGeom prst="rect">
                <a:avLst/>
              </a:prstGeom>
              <a:blipFill>
                <a:blip r:embed="rId31"/>
                <a:stretch>
                  <a:fillRect r="-512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4C9A859-42D6-490B-829B-D6F05659FA35}"/>
              </a:ext>
            </a:extLst>
          </p:cNvPr>
          <p:cNvCxnSpPr>
            <a:cxnSpLocks/>
          </p:cNvCxnSpPr>
          <p:nvPr/>
        </p:nvCxnSpPr>
        <p:spPr>
          <a:xfrm>
            <a:off x="7647625" y="5729591"/>
            <a:ext cx="3407725" cy="0"/>
          </a:xfrm>
          <a:prstGeom prst="line">
            <a:avLst/>
          </a:prstGeom>
          <a:ln w="28575"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DB19EDE9-9CE2-4618-84A7-231F9E12943B}"/>
              </a:ext>
            </a:extLst>
          </p:cNvPr>
          <p:cNvCxnSpPr>
            <a:cxnSpLocks/>
          </p:cNvCxnSpPr>
          <p:nvPr/>
        </p:nvCxnSpPr>
        <p:spPr>
          <a:xfrm>
            <a:off x="7647625" y="5477599"/>
            <a:ext cx="0" cy="265611"/>
          </a:xfrm>
          <a:prstGeom prst="line">
            <a:avLst/>
          </a:prstGeom>
          <a:ln w="28575"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5C89A67-3CF9-4642-82EC-2932C6E514FD}"/>
              </a:ext>
            </a:extLst>
          </p:cNvPr>
          <p:cNvCxnSpPr>
            <a:cxnSpLocks/>
          </p:cNvCxnSpPr>
          <p:nvPr/>
        </p:nvCxnSpPr>
        <p:spPr>
          <a:xfrm>
            <a:off x="11041279" y="5456106"/>
            <a:ext cx="0" cy="265611"/>
          </a:xfrm>
          <a:prstGeom prst="line">
            <a:avLst/>
          </a:prstGeom>
          <a:ln w="28575"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0A2CF48A-4B98-4332-9EA5-9375A1EDBD60}"/>
              </a:ext>
            </a:extLst>
          </p:cNvPr>
          <p:cNvCxnSpPr>
            <a:cxnSpLocks/>
          </p:cNvCxnSpPr>
          <p:nvPr/>
        </p:nvCxnSpPr>
        <p:spPr>
          <a:xfrm>
            <a:off x="9350424" y="5456106"/>
            <a:ext cx="0" cy="265611"/>
          </a:xfrm>
          <a:prstGeom prst="line">
            <a:avLst/>
          </a:prstGeom>
          <a:ln w="28575"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0CBCEE01-3CB9-4F31-ADA5-78CA3F5A645F}"/>
              </a:ext>
            </a:extLst>
          </p:cNvPr>
          <p:cNvSpPr txBox="1"/>
          <p:nvPr/>
        </p:nvSpPr>
        <p:spPr>
          <a:xfrm>
            <a:off x="7534061" y="5812525"/>
            <a:ext cx="36327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큰 값이 나오는 카테고리가 신경망의 판별결과</a:t>
            </a:r>
            <a:endParaRPr lang="en-US" altLang="ko-KR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A8AF31C-470F-478C-A946-DA16190A89F8}"/>
              </a:ext>
            </a:extLst>
          </p:cNvPr>
          <p:cNvSpPr/>
          <p:nvPr/>
        </p:nvSpPr>
        <p:spPr>
          <a:xfrm>
            <a:off x="7432138" y="4933989"/>
            <a:ext cx="319472" cy="425985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1B03F01-8E2E-429E-999D-13F4989A3802}"/>
              </a:ext>
            </a:extLst>
          </p:cNvPr>
          <p:cNvSpPr/>
          <p:nvPr/>
        </p:nvSpPr>
        <p:spPr>
          <a:xfrm>
            <a:off x="9158690" y="4925188"/>
            <a:ext cx="319472" cy="425985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D99FA4C-8D2E-4954-8E80-662554A50C8A}"/>
              </a:ext>
            </a:extLst>
          </p:cNvPr>
          <p:cNvSpPr/>
          <p:nvPr/>
        </p:nvSpPr>
        <p:spPr>
          <a:xfrm>
            <a:off x="10847315" y="4925188"/>
            <a:ext cx="319472" cy="425985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0C18044-C413-4BF1-9007-D081C18F6E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8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65"/>
    </mc:Choice>
    <mc:Fallback xmlns="">
      <p:transition spd="slow" advTm="36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78" grpId="0"/>
      <p:bldP spid="179" grpId="0"/>
      <p:bldP spid="180" grpId="0"/>
      <p:bldP spid="184" grpId="0"/>
      <p:bldP spid="185" grpId="0"/>
      <p:bldP spid="186" grpId="0"/>
      <p:bldP spid="187" grpId="0"/>
      <p:bldP spid="199" grpId="0"/>
      <p:bldP spid="200" grpId="0" animBg="1"/>
      <p:bldP spid="201" grpId="0" animBg="1"/>
      <p:bldP spid="20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DDAC1-6084-4A95-9D43-4BCE8E3D24DA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C8CC7D-B85C-4459-AB2B-728ED5601A24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 함수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26D0B87-25B8-4C77-B332-828099DE2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9"/>
    </mc:Choice>
    <mc:Fallback xmlns="">
      <p:transition spd="slow" advTm="2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F79559-E916-4A94-A9CF-C98553C4B4B1}"/>
              </a:ext>
            </a:extLst>
          </p:cNvPr>
          <p:cNvSpPr txBox="1"/>
          <p:nvPr/>
        </p:nvSpPr>
        <p:spPr>
          <a:xfrm>
            <a:off x="0" y="0"/>
            <a:ext cx="126188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 함수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EA2B8-7171-4232-9EAD-6D513F7E96F8}"/>
              </a:ext>
            </a:extLst>
          </p:cNvPr>
          <p:cNvSpPr txBox="1"/>
          <p:nvPr/>
        </p:nvSpPr>
        <p:spPr>
          <a:xfrm>
            <a:off x="3386665" y="647915"/>
            <a:ext cx="5418663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손실함수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평균제곱오차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(MSE:Mean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22E938-3F05-4D48-9860-32FABA51D01A}"/>
                  </a:ext>
                </a:extLst>
              </p:cNvPr>
              <p:cNvSpPr txBox="1"/>
              <p:nvPr/>
            </p:nvSpPr>
            <p:spPr>
              <a:xfrm>
                <a:off x="8478256" y="3614982"/>
                <a:ext cx="2231765" cy="720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22E938-3F05-4D48-9860-32FABA51D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256" y="3614982"/>
                <a:ext cx="2231765" cy="7202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E958B-054C-4E75-8625-A6A3E83DD19B}"/>
                  </a:ext>
                </a:extLst>
              </p:cNvPr>
              <p:cNvSpPr txBox="1"/>
              <p:nvPr/>
            </p:nvSpPr>
            <p:spPr>
              <a:xfrm>
                <a:off x="7803096" y="4480557"/>
                <a:ext cx="3392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정답 레이블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: 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신경망의 출력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E958B-054C-4E75-8625-A6A3E83DD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096" y="4480557"/>
                <a:ext cx="3392275" cy="369332"/>
              </a:xfrm>
              <a:prstGeom prst="rect">
                <a:avLst/>
              </a:prstGeom>
              <a:blipFill>
                <a:blip r:embed="rId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DF4170-D673-4B75-B11D-FA403DDBFC5A}"/>
              </a:ext>
            </a:extLst>
          </p:cNvPr>
          <p:cNvSpPr txBox="1"/>
          <p:nvPr/>
        </p:nvSpPr>
        <p:spPr>
          <a:xfrm>
            <a:off x="3596754" y="1166864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 출력한 값과 실제 값과의 오차에 대한 함수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5643C3-4201-453A-AB23-99F88ADC6EEA}"/>
              </a:ext>
            </a:extLst>
          </p:cNvPr>
          <p:cNvSpPr/>
          <p:nvPr/>
        </p:nvSpPr>
        <p:spPr>
          <a:xfrm>
            <a:off x="7708191" y="3474598"/>
            <a:ext cx="3582086" cy="1647825"/>
          </a:xfrm>
          <a:prstGeom prst="rect">
            <a:avLst/>
          </a:prstGeom>
          <a:noFill/>
          <a:ln w="28575"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02E89A-0ED2-4299-87C9-B313F847A3A9}"/>
                  </a:ext>
                </a:extLst>
              </p:cNvPr>
              <p:cNvSpPr txBox="1"/>
              <p:nvPr/>
            </p:nvSpPr>
            <p:spPr>
              <a:xfrm>
                <a:off x="8620338" y="5107270"/>
                <a:ext cx="1757789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평균제곱오차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13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구하기</a:t>
                </a:r>
                <a:endParaRPr lang="en-US" altLang="ko-KR" sz="13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02E89A-0ED2-4299-87C9-B313F847A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338" y="5107270"/>
                <a:ext cx="1757789" cy="302840"/>
              </a:xfrm>
              <a:prstGeom prst="rect">
                <a:avLst/>
              </a:prstGeom>
              <a:blipFill>
                <a:blip r:embed="rId8"/>
                <a:stretch>
                  <a:fillRect l="-347" b="-18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3773C3-6EEE-441F-AE05-DD18770A083A}"/>
                  </a:ext>
                </a:extLst>
              </p:cNvPr>
              <p:cNvSpPr txBox="1"/>
              <p:nvPr/>
            </p:nvSpPr>
            <p:spPr>
              <a:xfrm>
                <a:off x="1936517" y="1866355"/>
                <a:ext cx="8349915" cy="573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Q.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7.6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절의 예제에서 다루었던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신경망에서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계층의 출력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𝑦</m:t>
                        </m:r>
                      </m:e>
                      <m:sup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ko-KR" altLang="en-US" sz="15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가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5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𝑦</m:t>
                        </m:r>
                      </m:e>
                      <m:sup>
                        <m:r>
                          <a:rPr lang="en-US" altLang="ko-KR" sz="15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=(0.1</m:t>
                    </m:r>
                    <m:r>
                      <a:rPr lang="ko-KR" altLang="en-US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𝓌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, 0.5</m:t>
                    </m:r>
                    <m:r>
                      <a:rPr lang="ko-KR" altLang="en-US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𝓌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, 1−0.6</m:t>
                    </m:r>
                    <m:r>
                      <a:rPr lang="ko-KR" altLang="en-US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𝓌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)</m:t>
                    </m:r>
                    <m:r>
                      <a:rPr lang="ko-KR" altLang="en-US" sz="15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이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고</a:t>
                </a:r>
                <a:b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   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정답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t</m:t>
                    </m:r>
                    <m:r>
                      <a:rPr lang="ko-KR" altLang="en-US" sz="15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는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t</m:t>
                    </m:r>
                    <m:r>
                      <a:rPr lang="en-US" altLang="ko-KR" sz="15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=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0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0,1,0</m:t>
                        </m:r>
                      </m:e>
                    </m:d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이라고 할 때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평균 제곱오차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E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구하고 이 값을 최소로 만드는 </a:t>
                </a:r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𝓌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구하시오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3773C3-6EEE-441F-AE05-DD18770A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517" y="1866355"/>
                <a:ext cx="8349915" cy="573747"/>
              </a:xfrm>
              <a:prstGeom prst="rect">
                <a:avLst/>
              </a:prstGeom>
              <a:blipFill>
                <a:blip r:embed="rId9"/>
                <a:stretch>
                  <a:fillRect l="-292" t="-1064" b="-9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75244-F837-40EF-8CB0-D29D77A86D3F}"/>
              </a:ext>
            </a:extLst>
          </p:cNvPr>
          <p:cNvGrpSpPr/>
          <p:nvPr/>
        </p:nvGrpSpPr>
        <p:grpSpPr>
          <a:xfrm>
            <a:off x="1227270" y="2650799"/>
            <a:ext cx="5547312" cy="3733935"/>
            <a:chOff x="3359405" y="2806296"/>
            <a:chExt cx="5547312" cy="373393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7221BD4-8408-4EB0-ADF4-CEBCA9CAAB4C}"/>
                </a:ext>
              </a:extLst>
            </p:cNvPr>
            <p:cNvSpPr/>
            <p:nvPr/>
          </p:nvSpPr>
          <p:spPr>
            <a:xfrm>
              <a:off x="4055457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DFC05BD-7DE1-46FF-A7DD-CE2B07A50E66}"/>
                </a:ext>
              </a:extLst>
            </p:cNvPr>
            <p:cNvSpPr/>
            <p:nvPr/>
          </p:nvSpPr>
          <p:spPr>
            <a:xfrm>
              <a:off x="4055457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7625080-3431-44DF-8049-DF664509FC33}"/>
                </a:ext>
              </a:extLst>
            </p:cNvPr>
            <p:cNvSpPr/>
            <p:nvPr/>
          </p:nvSpPr>
          <p:spPr>
            <a:xfrm>
              <a:off x="4055457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D3B7816-32DE-4D53-A165-92ECCF3EB357}"/>
                </a:ext>
              </a:extLst>
            </p:cNvPr>
            <p:cNvSpPr/>
            <p:nvPr/>
          </p:nvSpPr>
          <p:spPr>
            <a:xfrm>
              <a:off x="5235272" y="3150882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5B024CC-17AE-4138-956E-63E0535C1D63}"/>
                </a:ext>
              </a:extLst>
            </p:cNvPr>
            <p:cNvSpPr/>
            <p:nvPr/>
          </p:nvSpPr>
          <p:spPr>
            <a:xfrm>
              <a:off x="6253533" y="3926819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2FB4FFB-17AA-404F-9183-A815F9B27DF3}"/>
                </a:ext>
              </a:extLst>
            </p:cNvPr>
            <p:cNvSpPr/>
            <p:nvPr/>
          </p:nvSpPr>
          <p:spPr>
            <a:xfrm>
              <a:off x="6253532" y="4993223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E98E70C-9AFF-4616-9B1C-638D973D6FA1}"/>
                </a:ext>
              </a:extLst>
            </p:cNvPr>
            <p:cNvSpPr/>
            <p:nvPr/>
          </p:nvSpPr>
          <p:spPr>
            <a:xfrm>
              <a:off x="7843413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8BB8C34-271F-48B4-B1A0-1F0BB05BC2AC}"/>
                </a:ext>
              </a:extLst>
            </p:cNvPr>
            <p:cNvSpPr/>
            <p:nvPr/>
          </p:nvSpPr>
          <p:spPr>
            <a:xfrm>
              <a:off x="7843413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07A206D-A75A-45D0-8666-72FF584CBB2C}"/>
                </a:ext>
              </a:extLst>
            </p:cNvPr>
            <p:cNvSpPr/>
            <p:nvPr/>
          </p:nvSpPr>
          <p:spPr>
            <a:xfrm>
              <a:off x="7843413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D414A25-270D-49D3-AE72-FA782808D441}"/>
                </a:ext>
              </a:extLst>
            </p:cNvPr>
            <p:cNvSpPr/>
            <p:nvPr/>
          </p:nvSpPr>
          <p:spPr>
            <a:xfrm>
              <a:off x="6590119" y="3151350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9867F86-B6D4-451A-AE98-821980F21EDE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>
              <a:off x="4466424" y="3638671"/>
              <a:ext cx="1787109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BA050DA-0F9E-459F-A0D2-C3E83F38B5FC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4466424" y="3638671"/>
              <a:ext cx="1787108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EA62B9B-9981-4233-BDA3-668E6CE37A5D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4466424" y="4132303"/>
              <a:ext cx="1787109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835FED-F6D6-4C34-B776-EFDA78320FC7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4466424" y="4685008"/>
              <a:ext cx="1787108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2D10069-8FCF-4971-BAB7-CBDB130E31C2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4466424" y="5198707"/>
              <a:ext cx="1787108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D6B642D-59B3-46A3-B47D-4DD5AF7FC7ED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4466424" y="4132303"/>
              <a:ext cx="1787109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82C9387-150C-46E7-9B1E-294CA61F377B}"/>
                </a:ext>
              </a:extLst>
            </p:cNvPr>
            <p:cNvCxnSpPr>
              <a:cxnSpLocks/>
              <a:stCxn id="17" idx="4"/>
              <a:endCxn id="18" idx="2"/>
            </p:cNvCxnSpPr>
            <p:nvPr/>
          </p:nvCxnSpPr>
          <p:spPr>
            <a:xfrm>
              <a:off x="5440756" y="3561849"/>
              <a:ext cx="812777" cy="570454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7CD8973-4C16-4C76-AD25-7D2A4C50CBDF}"/>
                </a:ext>
              </a:extLst>
            </p:cNvPr>
            <p:cNvCxnSpPr>
              <a:cxnSpLocks/>
              <a:stCxn id="17" idx="4"/>
              <a:endCxn id="19" idx="2"/>
            </p:cNvCxnSpPr>
            <p:nvPr/>
          </p:nvCxnSpPr>
          <p:spPr>
            <a:xfrm>
              <a:off x="5440756" y="3561849"/>
              <a:ext cx="812776" cy="163685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59C415-3F61-4327-A9EF-36881ED43A64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 flipV="1">
              <a:off x="6664500" y="3638671"/>
              <a:ext cx="1178913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20CBB82-FF29-424B-B977-1064BDAC39BC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6664500" y="4132303"/>
              <a:ext cx="1178913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35CFC75-BD8F-4A65-BD52-034828986760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6664500" y="4132303"/>
              <a:ext cx="1178913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875008E-FDC4-4DF6-AFCD-70DC6B432BC4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6664499" y="3638671"/>
              <a:ext cx="1178914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0BCB40C-4825-402D-9970-A6C02277CC22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6664499" y="4685008"/>
              <a:ext cx="1178914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1DF5352-2C08-4218-834D-CECACCF7EFE5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6664499" y="5198707"/>
              <a:ext cx="1178914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52EE776-47C8-4063-9872-066FCA62AD8B}"/>
                </a:ext>
              </a:extLst>
            </p:cNvPr>
            <p:cNvCxnSpPr>
              <a:cxnSpLocks/>
              <a:stCxn id="23" idx="5"/>
              <a:endCxn id="22" idx="2"/>
            </p:cNvCxnSpPr>
            <p:nvPr/>
          </p:nvCxnSpPr>
          <p:spPr>
            <a:xfrm>
              <a:off x="6940901" y="3502132"/>
              <a:ext cx="902512" cy="2229213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9F2570E-A006-4FEF-8BC0-F0C1597F76A4}"/>
                </a:ext>
              </a:extLst>
            </p:cNvPr>
            <p:cNvCxnSpPr>
              <a:cxnSpLocks/>
              <a:stCxn id="23" idx="5"/>
              <a:endCxn id="21" idx="2"/>
            </p:cNvCxnSpPr>
            <p:nvPr/>
          </p:nvCxnSpPr>
          <p:spPr>
            <a:xfrm>
              <a:off x="6940901" y="3502132"/>
              <a:ext cx="902512" cy="118287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889BF36-4B3E-462D-90A5-2CA05FC9F8CE}"/>
                </a:ext>
              </a:extLst>
            </p:cNvPr>
            <p:cNvCxnSpPr>
              <a:cxnSpLocks/>
              <a:stCxn id="23" idx="5"/>
              <a:endCxn id="20" idx="2"/>
            </p:cNvCxnSpPr>
            <p:nvPr/>
          </p:nvCxnSpPr>
          <p:spPr>
            <a:xfrm>
              <a:off x="6940901" y="3502132"/>
              <a:ext cx="902512" cy="13653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8FF7D4F-1E43-4BB8-A00B-6CAF3DB7B7F1}"/>
                    </a:ext>
                  </a:extLst>
                </p:cNvPr>
                <p:cNvSpPr txBox="1"/>
                <p:nvPr/>
              </p:nvSpPr>
              <p:spPr>
                <a:xfrm>
                  <a:off x="3359407" y="3497734"/>
                  <a:ext cx="325153" cy="28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8FF7D4F-1E43-4BB8-A00B-6CAF3DB7B7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407" y="3497734"/>
                  <a:ext cx="325153" cy="281872"/>
                </a:xfrm>
                <a:prstGeom prst="rect">
                  <a:avLst/>
                </a:prstGeom>
                <a:blipFill>
                  <a:blip r:embed="rId10"/>
                  <a:stretch>
                    <a:fillRect l="-5556" r="-1852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BB202A9-A0A1-4F76-9BE6-7262F0A1B6B4}"/>
                    </a:ext>
                  </a:extLst>
                </p:cNvPr>
                <p:cNvSpPr txBox="1"/>
                <p:nvPr/>
              </p:nvSpPr>
              <p:spPr>
                <a:xfrm>
                  <a:off x="3359406" y="4544071"/>
                  <a:ext cx="325153" cy="282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BB202A9-A0A1-4F76-9BE6-7262F0A1B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406" y="4544071"/>
                  <a:ext cx="325153" cy="282450"/>
                </a:xfrm>
                <a:prstGeom prst="rect">
                  <a:avLst/>
                </a:prstGeom>
                <a:blipFill>
                  <a:blip r:embed="rId11"/>
                  <a:stretch>
                    <a:fillRect l="-5556" r="-1852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AB58302-F1BC-4D51-9A3C-C28E0B9F3C27}"/>
                    </a:ext>
                  </a:extLst>
                </p:cNvPr>
                <p:cNvSpPr txBox="1"/>
                <p:nvPr/>
              </p:nvSpPr>
              <p:spPr>
                <a:xfrm>
                  <a:off x="3359405" y="5590408"/>
                  <a:ext cx="325153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AB58302-F1BC-4D51-9A3C-C28E0B9F3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405" y="5590408"/>
                  <a:ext cx="325153" cy="283860"/>
                </a:xfrm>
                <a:prstGeom prst="rect">
                  <a:avLst/>
                </a:prstGeom>
                <a:blipFill>
                  <a:blip r:embed="rId12"/>
                  <a:stretch>
                    <a:fillRect l="-5556" r="-1852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9C4D069-DEB5-4620-A697-ADCDBB1F6523}"/>
                    </a:ext>
                  </a:extLst>
                </p:cNvPr>
                <p:cNvSpPr txBox="1"/>
                <p:nvPr/>
              </p:nvSpPr>
              <p:spPr>
                <a:xfrm>
                  <a:off x="8583743" y="3488294"/>
                  <a:ext cx="322974" cy="280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9C4D069-DEB5-4620-A697-ADCDBB1F6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743" y="3488294"/>
                  <a:ext cx="322974" cy="280205"/>
                </a:xfrm>
                <a:prstGeom prst="rect">
                  <a:avLst/>
                </a:prstGeom>
                <a:blipFill>
                  <a:blip r:embed="rId13"/>
                  <a:stretch>
                    <a:fillRect l="-5660" r="-3774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457FDFF-438E-4891-B7B2-CF0A792B9C09}"/>
                    </a:ext>
                  </a:extLst>
                </p:cNvPr>
                <p:cNvSpPr txBox="1"/>
                <p:nvPr/>
              </p:nvSpPr>
              <p:spPr>
                <a:xfrm>
                  <a:off x="8579294" y="4545803"/>
                  <a:ext cx="322973" cy="280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457FDFF-438E-4891-B7B2-CF0A792B9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9294" y="4545803"/>
                  <a:ext cx="322973" cy="280718"/>
                </a:xfrm>
                <a:prstGeom prst="rect">
                  <a:avLst/>
                </a:prstGeom>
                <a:blipFill>
                  <a:blip r:embed="rId14"/>
                  <a:stretch>
                    <a:fillRect l="-5660" r="-1887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45F3EEC-BCCE-454F-9625-07F06B17D435}"/>
                    </a:ext>
                  </a:extLst>
                </p:cNvPr>
                <p:cNvSpPr txBox="1"/>
                <p:nvPr/>
              </p:nvSpPr>
              <p:spPr>
                <a:xfrm>
                  <a:off x="8579294" y="5598834"/>
                  <a:ext cx="322973" cy="28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45F3EEC-BCCE-454F-9625-07F06B17D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9294" y="5598834"/>
                  <a:ext cx="322973" cy="282129"/>
                </a:xfrm>
                <a:prstGeom prst="rect">
                  <a:avLst/>
                </a:prstGeom>
                <a:blipFill>
                  <a:blip r:embed="rId15"/>
                  <a:stretch>
                    <a:fillRect l="-5660" r="-1887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F149DB0-BF10-40F8-9134-51DB1FC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3749473" y="3628397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C8DCBEB-2000-4CEA-A2E9-D0EDE2602952}"/>
                </a:ext>
              </a:extLst>
            </p:cNvPr>
            <p:cNvCxnSpPr>
              <a:cxnSpLocks/>
            </p:cNvCxnSpPr>
            <p:nvPr/>
          </p:nvCxnSpPr>
          <p:spPr>
            <a:xfrm>
              <a:off x="3749473" y="4685008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ECE56AED-EB70-435D-B6D7-D4DAF33938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158" y="5731345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6B61DE6-BC0D-4A36-A0C3-EB90A0A5A310}"/>
                </a:ext>
              </a:extLst>
            </p:cNvPr>
            <p:cNvCxnSpPr>
              <a:cxnSpLocks/>
            </p:cNvCxnSpPr>
            <p:nvPr/>
          </p:nvCxnSpPr>
          <p:spPr>
            <a:xfrm>
              <a:off x="8298684" y="3636951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677CFC0-6633-4039-8691-74A5B54FBC02}"/>
                </a:ext>
              </a:extLst>
            </p:cNvPr>
            <p:cNvCxnSpPr>
              <a:cxnSpLocks/>
            </p:cNvCxnSpPr>
            <p:nvPr/>
          </p:nvCxnSpPr>
          <p:spPr>
            <a:xfrm>
              <a:off x="8298684" y="469356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BC7EA15-CCA1-47B3-8D2B-ECD8F0445C02}"/>
                </a:ext>
              </a:extLst>
            </p:cNvPr>
            <p:cNvCxnSpPr>
              <a:cxnSpLocks/>
            </p:cNvCxnSpPr>
            <p:nvPr/>
          </p:nvCxnSpPr>
          <p:spPr>
            <a:xfrm>
              <a:off x="8324369" y="5739899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C7BC52-AF57-4464-A50F-D6F6986FE740}"/>
                </a:ext>
              </a:extLst>
            </p:cNvPr>
            <p:cNvSpPr txBox="1"/>
            <p:nvPr/>
          </p:nvSpPr>
          <p:spPr>
            <a:xfrm>
              <a:off x="6459015" y="2817664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바이어스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BE5FA7-B4D8-46C2-AD2E-B887753D1ED7}"/>
                </a:ext>
              </a:extLst>
            </p:cNvPr>
            <p:cNvSpPr txBox="1"/>
            <p:nvPr/>
          </p:nvSpPr>
          <p:spPr>
            <a:xfrm>
              <a:off x="5069499" y="2817665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바이어스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F337EA-9049-4B1D-91D0-59A6AF736C07}"/>
                </a:ext>
              </a:extLst>
            </p:cNvPr>
            <p:cNvSpPr txBox="1"/>
            <p:nvPr/>
          </p:nvSpPr>
          <p:spPr>
            <a:xfrm>
              <a:off x="7730688" y="2817663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출력층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645DE0-FBE8-4401-8125-933CDBDDEC5D}"/>
                </a:ext>
              </a:extLst>
            </p:cNvPr>
            <p:cNvSpPr txBox="1"/>
            <p:nvPr/>
          </p:nvSpPr>
          <p:spPr>
            <a:xfrm>
              <a:off x="3956320" y="2806296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입력층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ACF666-3BA8-4431-9A94-4808A7C30F84}"/>
                </a:ext>
              </a:extLst>
            </p:cNvPr>
            <p:cNvSpPr txBox="1"/>
            <p:nvPr/>
          </p:nvSpPr>
          <p:spPr>
            <a:xfrm>
              <a:off x="3903421" y="6078566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63751F-9116-45CC-81CA-4544D2DF6C77}"/>
                </a:ext>
              </a:extLst>
            </p:cNvPr>
            <p:cNvSpPr txBox="1"/>
            <p:nvPr/>
          </p:nvSpPr>
          <p:spPr>
            <a:xfrm>
              <a:off x="6138541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은닉층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E4D88D3-C1E8-459D-876B-DB1F85614042}"/>
                </a:ext>
              </a:extLst>
            </p:cNvPr>
            <p:cNvSpPr txBox="1"/>
            <p:nvPr/>
          </p:nvSpPr>
          <p:spPr>
            <a:xfrm>
              <a:off x="7733674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53E6628-F8A5-42CA-8267-AD4E85C032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14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0"/>
    </mc:Choice>
    <mc:Fallback xmlns="">
      <p:transition spd="slow" advTm="2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8" grpId="0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72A81B-C693-4EE4-9BA0-D4D581F11299}"/>
              </a:ext>
            </a:extLst>
          </p:cNvPr>
          <p:cNvSpPr txBox="1"/>
          <p:nvPr/>
        </p:nvSpPr>
        <p:spPr>
          <a:xfrm>
            <a:off x="0" y="0"/>
            <a:ext cx="126188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F2358B-82A9-4B0B-AB5F-4F4458F7A4A6}"/>
                  </a:ext>
                </a:extLst>
              </p:cNvPr>
              <p:cNvSpPr txBox="1"/>
              <p:nvPr/>
            </p:nvSpPr>
            <p:spPr>
              <a:xfrm>
                <a:off x="1936517" y="323165"/>
                <a:ext cx="8349915" cy="573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Q.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7.6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절의 예제에서 다루었던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신경망에서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계층의 출력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𝑦</m:t>
                        </m:r>
                      </m:e>
                      <m:sup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ko-KR" altLang="en-US" sz="15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가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5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𝑦</m:t>
                        </m:r>
                      </m:e>
                      <m:sup>
                        <m:r>
                          <a:rPr lang="en-US" altLang="ko-KR" sz="15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=(0.1</m:t>
                    </m:r>
                    <m:r>
                      <a:rPr lang="ko-KR" altLang="en-US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𝓌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, 0.5</m:t>
                    </m:r>
                    <m:r>
                      <a:rPr lang="ko-KR" altLang="en-US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𝓌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, 1−0.6</m:t>
                    </m:r>
                    <m:r>
                      <a:rPr lang="ko-KR" altLang="en-US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𝓌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)</m:t>
                    </m:r>
                    <m:r>
                      <a:rPr lang="ko-KR" altLang="en-US" sz="15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이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고</a:t>
                </a:r>
                <a:b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   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정답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t</m:t>
                    </m:r>
                    <m:r>
                      <a:rPr lang="ko-KR" altLang="en-US" sz="15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는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t</m:t>
                    </m:r>
                    <m:r>
                      <a:rPr lang="en-US" altLang="ko-KR" sz="15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=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0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0,1,0</m:t>
                        </m:r>
                      </m:e>
                    </m:d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이라고 할 때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평균 제곱오차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E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구하고 이 값을 최소로 만드는 </a:t>
                </a:r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𝓌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구하시오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F2358B-82A9-4B0B-AB5F-4F4458F7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517" y="323165"/>
                <a:ext cx="8349915" cy="573747"/>
              </a:xfrm>
              <a:prstGeom prst="rect">
                <a:avLst/>
              </a:prstGeom>
              <a:blipFill>
                <a:blip r:embed="rId6"/>
                <a:stretch>
                  <a:fillRect l="-292" t="-1064" b="-9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E8E29C-D337-4A06-9CCF-D8BA067E8C88}"/>
                  </a:ext>
                </a:extLst>
              </p:cNvPr>
              <p:cNvSpPr txBox="1"/>
              <p:nvPr/>
            </p:nvSpPr>
            <p:spPr>
              <a:xfrm>
                <a:off x="5305226" y="1364605"/>
                <a:ext cx="161249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E8E29C-D337-4A06-9CCF-D8BA067E8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226" y="1364605"/>
                <a:ext cx="1612493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A134CD-448A-4FF3-ABAB-AC0E7501A7AD}"/>
                  </a:ext>
                </a:extLst>
              </p:cNvPr>
              <p:cNvSpPr txBox="1"/>
              <p:nvPr/>
            </p:nvSpPr>
            <p:spPr>
              <a:xfrm>
                <a:off x="3391358" y="2859169"/>
                <a:ext cx="5085892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0−0.1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−0.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+(0−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−0.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</m:d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A134CD-448A-4FF3-ABAB-AC0E7501A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358" y="2859169"/>
                <a:ext cx="5085892" cy="432170"/>
              </a:xfrm>
              <a:prstGeom prst="rect">
                <a:avLst/>
              </a:prstGeom>
              <a:blipFill>
                <a:blip r:embed="rId8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5A1409-0B05-4715-86C9-0E41B048D2EF}"/>
              </a:ext>
            </a:extLst>
          </p:cNvPr>
          <p:cNvCxnSpPr>
            <a:cxnSpLocks/>
          </p:cNvCxnSpPr>
          <p:nvPr/>
        </p:nvCxnSpPr>
        <p:spPr>
          <a:xfrm>
            <a:off x="6098808" y="2192884"/>
            <a:ext cx="0" cy="49822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8AD07C-FA01-4748-A220-CBA802B5C921}"/>
              </a:ext>
            </a:extLst>
          </p:cNvPr>
          <p:cNvSpPr txBox="1"/>
          <p:nvPr/>
        </p:nvSpPr>
        <p:spPr>
          <a:xfrm>
            <a:off x="6117514" y="2267216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수식 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E9CD3F-4C85-464F-9245-349339E014B9}"/>
                  </a:ext>
                </a:extLst>
              </p:cNvPr>
              <p:cNvSpPr txBox="1"/>
              <p:nvPr/>
            </p:nvSpPr>
            <p:spPr>
              <a:xfrm>
                <a:off x="4143719" y="2697586"/>
                <a:ext cx="31277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5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E9CD3F-4C85-464F-9245-349339E0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719" y="2697586"/>
                <a:ext cx="312778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AD1582-C6C1-409E-97E3-D8921F27BDBA}"/>
                  </a:ext>
                </a:extLst>
              </p:cNvPr>
              <p:cNvSpPr txBox="1"/>
              <p:nvPr/>
            </p:nvSpPr>
            <p:spPr>
              <a:xfrm>
                <a:off x="4607229" y="2697585"/>
                <a:ext cx="34342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5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AD1582-C6C1-409E-97E3-D8921F27B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229" y="2697585"/>
                <a:ext cx="343427" cy="323165"/>
              </a:xfrm>
              <a:prstGeom prst="rect">
                <a:avLst/>
              </a:prstGeom>
              <a:blipFill>
                <a:blip r:embed="rId1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77B3D1-822F-4CAD-AE51-E4B8E6EE5444}"/>
                  </a:ext>
                </a:extLst>
              </p:cNvPr>
              <p:cNvSpPr txBox="1"/>
              <p:nvPr/>
            </p:nvSpPr>
            <p:spPr>
              <a:xfrm>
                <a:off x="3434017" y="3329439"/>
                <a:ext cx="2270223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=0.31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5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−1.1</m:t>
                      </m:r>
                      <m:r>
                        <a:rPr lang="ko-KR" altLang="en-US" sz="1500" i="1">
                          <a:latin typeface="Cambria Math" panose="02040503050406030204" pitchFamily="18" charset="0"/>
                        </a:rPr>
                        <m:t>𝓌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77B3D1-822F-4CAD-AE51-E4B8E6EE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17" y="3329439"/>
                <a:ext cx="2270223" cy="230832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E73FBD7-6AC2-4DAC-8402-C96A1E61BB7F}"/>
              </a:ext>
            </a:extLst>
          </p:cNvPr>
          <p:cNvCxnSpPr/>
          <p:nvPr/>
        </p:nvCxnSpPr>
        <p:spPr>
          <a:xfrm>
            <a:off x="6077294" y="3975319"/>
            <a:ext cx="0" cy="66107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D0148-37F5-49DD-BE88-12BA78100757}"/>
                  </a:ext>
                </a:extLst>
              </p:cNvPr>
              <p:cNvSpPr txBox="1"/>
              <p:nvPr/>
            </p:nvSpPr>
            <p:spPr>
              <a:xfrm>
                <a:off x="6111473" y="4105305"/>
                <a:ext cx="284032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500" i="1" smtClean="0">
                        <a:latin typeface="Cambria Math" panose="02040503050406030204" pitchFamily="18" charset="0"/>
                      </a:rPr>
                      <m:t>𝓌</m:t>
                    </m:r>
                  </m:oMath>
                </a14:m>
                <a:r>
                  <a:rPr lang="ko-KR" altLang="en-US" sz="1500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미분했을 때 값이 </a:t>
                </a:r>
                <a:r>
                  <a:rPr lang="en-US" altLang="ko-KR" sz="1500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</a:t>
                </a:r>
                <a:r>
                  <a:rPr lang="ko-KR" altLang="en-US" sz="1500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되도록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D0148-37F5-49DD-BE88-12BA78100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473" y="4105305"/>
                <a:ext cx="2840329" cy="323165"/>
              </a:xfrm>
              <a:prstGeom prst="rect">
                <a:avLst/>
              </a:prstGeom>
              <a:blipFill>
                <a:blip r:embed="rId12"/>
                <a:stretch>
                  <a:fillRect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0351C2-E7E9-409F-987F-9A06E1EDC6D4}"/>
                  </a:ext>
                </a:extLst>
              </p:cNvPr>
              <p:cNvSpPr txBox="1"/>
              <p:nvPr/>
            </p:nvSpPr>
            <p:spPr>
              <a:xfrm>
                <a:off x="4942182" y="4851580"/>
                <a:ext cx="2270223" cy="452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sz="1500" b="0" i="1" smtClean="0">
                              <a:latin typeface="Cambria Math" panose="02040503050406030204" pitchFamily="18" charset="0"/>
                            </a:rPr>
                            <m:t>𝓌</m:t>
                          </m:r>
                        </m:den>
                      </m:f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=0.62 </m:t>
                      </m:r>
                      <m:r>
                        <a:rPr lang="ko-KR" altLang="en-US" sz="1500" b="0" i="1" smtClean="0">
                          <a:latin typeface="Cambria Math" panose="02040503050406030204" pitchFamily="18" charset="0"/>
                        </a:rPr>
                        <m:t>𝓌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−1.1=0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0351C2-E7E9-409F-987F-9A06E1EDC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2" y="4851580"/>
                <a:ext cx="2270223" cy="4520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8307EDF-33BF-41AD-92E5-F9FC863A982A}"/>
              </a:ext>
            </a:extLst>
          </p:cNvPr>
          <p:cNvCxnSpPr/>
          <p:nvPr/>
        </p:nvCxnSpPr>
        <p:spPr>
          <a:xfrm>
            <a:off x="6077292" y="5375494"/>
            <a:ext cx="0" cy="66107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C4B036-9C13-4F84-AC1A-192D82962F3B}"/>
              </a:ext>
            </a:extLst>
          </p:cNvPr>
          <p:cNvSpPr/>
          <p:nvPr/>
        </p:nvSpPr>
        <p:spPr>
          <a:xfrm>
            <a:off x="5125109" y="1185885"/>
            <a:ext cx="1904366" cy="876043"/>
          </a:xfrm>
          <a:prstGeom prst="rect">
            <a:avLst/>
          </a:prstGeom>
          <a:noFill/>
          <a:ln w="28575"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D80885-FCC4-475E-825C-7253DCE9B80F}"/>
                  </a:ext>
                </a:extLst>
              </p:cNvPr>
              <p:cNvSpPr txBox="1"/>
              <p:nvPr/>
            </p:nvSpPr>
            <p:spPr>
              <a:xfrm>
                <a:off x="4942180" y="6128199"/>
                <a:ext cx="2270223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500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𝓌</m:t>
                      </m:r>
                      <m:r>
                        <a:rPr lang="en-US" altLang="ko-KR" sz="1500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≒1.774</m:t>
                      </m:r>
                    </m:oMath>
                  </m:oMathPara>
                </a14:m>
                <a:endParaRPr lang="ko-KR" altLang="en-US" sz="1500" dirty="0">
                  <a:solidFill>
                    <a:srgbClr val="EE2647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D80885-FCC4-475E-825C-7253DCE9B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6128199"/>
                <a:ext cx="2270223" cy="230832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C3F5D-AF99-4CC4-A56E-673B3DB151B4}"/>
                  </a:ext>
                </a:extLst>
              </p:cNvPr>
              <p:cNvSpPr txBox="1"/>
              <p:nvPr/>
            </p:nvSpPr>
            <p:spPr>
              <a:xfrm>
                <a:off x="5428181" y="2707782"/>
                <a:ext cx="31277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5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C3F5D-AF99-4CC4-A56E-673B3DB1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1" y="2707782"/>
                <a:ext cx="312778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1A4D67-1F2A-4803-A0AD-E80E1F49ABAD}"/>
                  </a:ext>
                </a:extLst>
              </p:cNvPr>
              <p:cNvSpPr txBox="1"/>
              <p:nvPr/>
            </p:nvSpPr>
            <p:spPr>
              <a:xfrm>
                <a:off x="5891691" y="2707781"/>
                <a:ext cx="34342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5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1A4D67-1F2A-4803-A0AD-E80E1F49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691" y="2707781"/>
                <a:ext cx="343427" cy="323165"/>
              </a:xfrm>
              <a:prstGeom prst="rect">
                <a:avLst/>
              </a:prstGeom>
              <a:blipFill>
                <a:blip r:embed="rId1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4B1E2E-ACD1-4C76-B0FE-B42C4ECBE6E2}"/>
                  </a:ext>
                </a:extLst>
              </p:cNvPr>
              <p:cNvSpPr txBox="1"/>
              <p:nvPr/>
            </p:nvSpPr>
            <p:spPr>
              <a:xfrm>
                <a:off x="6712643" y="2714312"/>
                <a:ext cx="31277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5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4B1E2E-ACD1-4C76-B0FE-B42C4ECB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643" y="2714312"/>
                <a:ext cx="312778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EBD8F7-62FC-40D8-8161-223F5A05559D}"/>
                  </a:ext>
                </a:extLst>
              </p:cNvPr>
              <p:cNvSpPr txBox="1"/>
              <p:nvPr/>
            </p:nvSpPr>
            <p:spPr>
              <a:xfrm>
                <a:off x="7176153" y="2714311"/>
                <a:ext cx="34342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5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EBD8F7-62FC-40D8-8161-223F5A05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53" y="2714311"/>
                <a:ext cx="343427" cy="323165"/>
              </a:xfrm>
              <a:prstGeom prst="rect">
                <a:avLst/>
              </a:prstGeom>
              <a:blipFill>
                <a:blip r:embed="rId1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D608EEF-650B-4D26-8016-1E78C80F63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77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43"/>
    </mc:Choice>
    <mc:Fallback xmlns="">
      <p:transition spd="slow" advTm="17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6" grpId="0"/>
      <p:bldP spid="19" grpId="0"/>
      <p:bldP spid="20" grpId="0"/>
      <p:bldP spid="21" grpId="0"/>
      <p:bldP spid="22" grpId="0"/>
      <p:bldP spid="24" grpId="0"/>
      <p:bldP spid="25" grpId="0"/>
      <p:bldP spid="27" grpId="0" animBg="1"/>
      <p:bldP spid="29" grpId="0"/>
      <p:bldP spid="17" grpId="0"/>
      <p:bldP spid="28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77B41D-1C50-454D-A364-23E3441368D1}"/>
              </a:ext>
            </a:extLst>
          </p:cNvPr>
          <p:cNvSpPr txBox="1"/>
          <p:nvPr/>
        </p:nvSpPr>
        <p:spPr>
          <a:xfrm>
            <a:off x="0" y="0"/>
            <a:ext cx="126188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81A1B-B178-4B69-888D-CFCAF206A21F}"/>
                  </a:ext>
                </a:extLst>
              </p:cNvPr>
              <p:cNvSpPr txBox="1"/>
              <p:nvPr/>
            </p:nvSpPr>
            <p:spPr>
              <a:xfrm>
                <a:off x="2866328" y="5496574"/>
                <a:ext cx="6305509" cy="893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0−0.01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0−0.0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0−0.0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0−0.0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i="1" smtClean="0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solidFill>
                                    <a:srgbClr val="EE26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solidFill>
                                    <a:srgbClr val="EE264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500" i="1">
                                  <a:solidFill>
                                    <a:srgbClr val="EE2647"/>
                                  </a:solidFill>
                                  <a:latin typeface="Cambria Math" panose="02040503050406030204" pitchFamily="18" charset="0"/>
                                </a:rPr>
                                <m:t>−0.</m:t>
                              </m:r>
                              <m:r>
                                <a:rPr lang="en-US" altLang="ko-KR" sz="1500" b="0" i="1" smtClean="0">
                                  <a:solidFill>
                                    <a:srgbClr val="EE2647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i="1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0−0.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0−0.0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0−0.01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0−0.01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0−0.0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=0.0664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81A1B-B178-4B69-888D-CFCAF206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28" y="5496574"/>
                <a:ext cx="6305509" cy="893834"/>
              </a:xfrm>
              <a:prstGeom prst="rect">
                <a:avLst/>
              </a:prstGeom>
              <a:blipFill>
                <a:blip r:embed="rId6"/>
                <a:stretch>
                  <a:fillRect l="-290" t="-685" b="-20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12842B-6E9B-4E26-98AD-8ADABEBBBA1C}"/>
                  </a:ext>
                </a:extLst>
              </p:cNvPr>
              <p:cNvSpPr txBox="1"/>
              <p:nvPr/>
            </p:nvSpPr>
            <p:spPr>
              <a:xfrm>
                <a:off x="4503606" y="296077"/>
                <a:ext cx="269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↷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12842B-6E9B-4E26-98AD-8ADABEBBB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606" y="296077"/>
                <a:ext cx="269304" cy="276999"/>
              </a:xfrm>
              <a:prstGeom prst="rect">
                <a:avLst/>
              </a:prstGeom>
              <a:blipFill>
                <a:blip r:embed="rId7"/>
                <a:stretch>
                  <a:fillRect l="-11364" r="-1136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6731086-DB35-45BB-BAFA-07F5842ADDBF}"/>
              </a:ext>
            </a:extLst>
          </p:cNvPr>
          <p:cNvGrpSpPr/>
          <p:nvPr/>
        </p:nvGrpSpPr>
        <p:grpSpPr>
          <a:xfrm>
            <a:off x="4481463" y="579312"/>
            <a:ext cx="2836459" cy="323165"/>
            <a:chOff x="3812758" y="579312"/>
            <a:chExt cx="2836459" cy="323165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13128CD5-66C0-498A-B019-B2ECB8842C23}"/>
                </a:ext>
              </a:extLst>
            </p:cNvPr>
            <p:cNvGrpSpPr/>
            <p:nvPr/>
          </p:nvGrpSpPr>
          <p:grpSpPr>
            <a:xfrm>
              <a:off x="3812758" y="579312"/>
              <a:ext cx="323165" cy="323165"/>
              <a:chOff x="3781424" y="579312"/>
              <a:chExt cx="323165" cy="32316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A3FFB62-B65D-4985-B0F0-F09DEF3CE315}"/>
                  </a:ext>
                </a:extLst>
              </p:cNvPr>
              <p:cNvSpPr/>
              <p:nvPr/>
            </p:nvSpPr>
            <p:spPr>
              <a:xfrm>
                <a:off x="3781424" y="579312"/>
                <a:ext cx="323165" cy="323165"/>
              </a:xfrm>
              <a:prstGeom prst="ellipse">
                <a:avLst/>
              </a:prstGeom>
              <a:noFill/>
              <a:ln>
                <a:solidFill>
                  <a:srgbClr val="212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BFACB28-19EF-489C-8BD8-5F870564204E}"/>
                  </a:ext>
                </a:extLst>
              </p:cNvPr>
              <p:cNvCxnSpPr/>
              <p:nvPr/>
            </p:nvCxnSpPr>
            <p:spPr>
              <a:xfrm>
                <a:off x="3943006" y="579312"/>
                <a:ext cx="0" cy="323165"/>
              </a:xfrm>
              <a:prstGeom prst="line">
                <a:avLst/>
              </a:prstGeom>
              <a:ln>
                <a:solidFill>
                  <a:srgbClr val="2126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D88CB15-E5CD-497C-912A-D233DFC3F90C}"/>
                </a:ext>
              </a:extLst>
            </p:cNvPr>
            <p:cNvCxnSpPr>
              <a:cxnSpLocks/>
            </p:cNvCxnSpPr>
            <p:nvPr/>
          </p:nvCxnSpPr>
          <p:spPr>
            <a:xfrm>
              <a:off x="4244773" y="74232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435418-3389-40F5-B179-DE35E84708C9}"/>
                </a:ext>
              </a:extLst>
            </p:cNvPr>
            <p:cNvSpPr txBox="1"/>
            <p:nvPr/>
          </p:nvSpPr>
          <p:spPr>
            <a:xfrm>
              <a:off x="4621263" y="594700"/>
              <a:ext cx="5293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0.01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57C4E5-2782-4C3A-92F5-58AB8AE6E838}"/>
                </a:ext>
              </a:extLst>
            </p:cNvPr>
            <p:cNvSpPr txBox="1"/>
            <p:nvPr/>
          </p:nvSpPr>
          <p:spPr>
            <a:xfrm>
              <a:off x="5636224" y="59470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C8E4111-9B71-4A8A-92AC-0429066E8B50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82" y="731369"/>
              <a:ext cx="257893" cy="0"/>
            </a:xfrm>
            <a:prstGeom prst="line">
              <a:avLst/>
            </a:prstGeom>
            <a:ln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579390A-7265-4C7F-B8B5-949646B9BF92}"/>
                </a:ext>
              </a:extLst>
            </p:cNvPr>
            <p:cNvSpPr/>
            <p:nvPr/>
          </p:nvSpPr>
          <p:spPr>
            <a:xfrm>
              <a:off x="6372225" y="602398"/>
              <a:ext cx="276992" cy="276992"/>
            </a:xfrm>
            <a:prstGeom prst="rect">
              <a:avLst/>
            </a:prstGeom>
            <a:noFill/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ED04E2B-4BE7-43A6-99DD-1FB20EDCED8D}"/>
              </a:ext>
            </a:extLst>
          </p:cNvPr>
          <p:cNvGrpSpPr/>
          <p:nvPr/>
        </p:nvGrpSpPr>
        <p:grpSpPr>
          <a:xfrm>
            <a:off x="4481463" y="1054738"/>
            <a:ext cx="2836459" cy="323165"/>
            <a:chOff x="3812758" y="579312"/>
            <a:chExt cx="2836459" cy="323165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B60375F4-66BA-4FA5-BD9E-B8A69703554C}"/>
                </a:ext>
              </a:extLst>
            </p:cNvPr>
            <p:cNvGrpSpPr/>
            <p:nvPr/>
          </p:nvGrpSpPr>
          <p:grpSpPr>
            <a:xfrm>
              <a:off x="3812758" y="579312"/>
              <a:ext cx="323165" cy="323165"/>
              <a:chOff x="3781424" y="579312"/>
              <a:chExt cx="323165" cy="323165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E8E520BF-62DF-4D10-ABC9-6FC3AF54E57A}"/>
                  </a:ext>
                </a:extLst>
              </p:cNvPr>
              <p:cNvSpPr/>
              <p:nvPr/>
            </p:nvSpPr>
            <p:spPr>
              <a:xfrm>
                <a:off x="3781424" y="579312"/>
                <a:ext cx="323165" cy="323165"/>
              </a:xfrm>
              <a:prstGeom prst="ellipse">
                <a:avLst/>
              </a:prstGeom>
              <a:noFill/>
              <a:ln>
                <a:solidFill>
                  <a:srgbClr val="212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5994392D-6E1B-4933-BC2C-0C19F820851B}"/>
                  </a:ext>
                </a:extLst>
              </p:cNvPr>
              <p:cNvCxnSpPr/>
              <p:nvPr/>
            </p:nvCxnSpPr>
            <p:spPr>
              <a:xfrm>
                <a:off x="3943006" y="579312"/>
                <a:ext cx="0" cy="323165"/>
              </a:xfrm>
              <a:prstGeom prst="line">
                <a:avLst/>
              </a:prstGeom>
              <a:ln>
                <a:solidFill>
                  <a:srgbClr val="2126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3E75F7D9-D943-42E8-AD3B-29E5C3B4D221}"/>
                </a:ext>
              </a:extLst>
            </p:cNvPr>
            <p:cNvCxnSpPr>
              <a:cxnSpLocks/>
            </p:cNvCxnSpPr>
            <p:nvPr/>
          </p:nvCxnSpPr>
          <p:spPr>
            <a:xfrm>
              <a:off x="4244773" y="74232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D98B1D2-33FD-4D89-BCE7-59897E169446}"/>
                </a:ext>
              </a:extLst>
            </p:cNvPr>
            <p:cNvSpPr txBox="1"/>
            <p:nvPr/>
          </p:nvSpPr>
          <p:spPr>
            <a:xfrm>
              <a:off x="4621263" y="594700"/>
              <a:ext cx="5293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0.02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21A807C-D723-4AAC-ADBA-E871081FC566}"/>
                </a:ext>
              </a:extLst>
            </p:cNvPr>
            <p:cNvSpPr txBox="1"/>
            <p:nvPr/>
          </p:nvSpPr>
          <p:spPr>
            <a:xfrm>
              <a:off x="5636224" y="59470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79E6E90-81AE-41B6-906C-FBC84B630B8F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82" y="731369"/>
              <a:ext cx="257893" cy="0"/>
            </a:xfrm>
            <a:prstGeom prst="line">
              <a:avLst/>
            </a:prstGeom>
            <a:ln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60D7D1D-7896-4AAD-A5D0-503B53594FCE}"/>
                </a:ext>
              </a:extLst>
            </p:cNvPr>
            <p:cNvSpPr/>
            <p:nvPr/>
          </p:nvSpPr>
          <p:spPr>
            <a:xfrm>
              <a:off x="6372225" y="602398"/>
              <a:ext cx="276992" cy="276992"/>
            </a:xfrm>
            <a:prstGeom prst="rect">
              <a:avLst/>
            </a:prstGeom>
            <a:noFill/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576C4A8B-8581-4032-831E-7318090C71D6}"/>
              </a:ext>
            </a:extLst>
          </p:cNvPr>
          <p:cNvGrpSpPr/>
          <p:nvPr/>
        </p:nvGrpSpPr>
        <p:grpSpPr>
          <a:xfrm>
            <a:off x="4481463" y="1530164"/>
            <a:ext cx="2836459" cy="323165"/>
            <a:chOff x="3812758" y="579312"/>
            <a:chExt cx="2836459" cy="32316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A74135CD-4F50-48E1-8B19-D9C6542348C3}"/>
                </a:ext>
              </a:extLst>
            </p:cNvPr>
            <p:cNvGrpSpPr/>
            <p:nvPr/>
          </p:nvGrpSpPr>
          <p:grpSpPr>
            <a:xfrm>
              <a:off x="3812758" y="579312"/>
              <a:ext cx="323165" cy="323165"/>
              <a:chOff x="3781424" y="579312"/>
              <a:chExt cx="323165" cy="323165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0BCD17E1-5278-400D-A251-CA535F2879D8}"/>
                  </a:ext>
                </a:extLst>
              </p:cNvPr>
              <p:cNvSpPr/>
              <p:nvPr/>
            </p:nvSpPr>
            <p:spPr>
              <a:xfrm>
                <a:off x="3781424" y="579312"/>
                <a:ext cx="323165" cy="323165"/>
              </a:xfrm>
              <a:prstGeom prst="ellipse">
                <a:avLst/>
              </a:prstGeom>
              <a:noFill/>
              <a:ln>
                <a:solidFill>
                  <a:srgbClr val="212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22692FFE-CBC7-40AB-BDD1-06867E4DDEEB}"/>
                  </a:ext>
                </a:extLst>
              </p:cNvPr>
              <p:cNvCxnSpPr/>
              <p:nvPr/>
            </p:nvCxnSpPr>
            <p:spPr>
              <a:xfrm>
                <a:off x="3943006" y="579312"/>
                <a:ext cx="0" cy="323165"/>
              </a:xfrm>
              <a:prstGeom prst="line">
                <a:avLst/>
              </a:prstGeom>
              <a:ln>
                <a:solidFill>
                  <a:srgbClr val="2126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13B92F75-66FD-42DD-B4D8-CA142D8CC36B}"/>
                </a:ext>
              </a:extLst>
            </p:cNvPr>
            <p:cNvCxnSpPr>
              <a:cxnSpLocks/>
            </p:cNvCxnSpPr>
            <p:nvPr/>
          </p:nvCxnSpPr>
          <p:spPr>
            <a:xfrm>
              <a:off x="4244773" y="74232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21DB352-F1D3-47C0-8FFF-4112B31E43A8}"/>
                </a:ext>
              </a:extLst>
            </p:cNvPr>
            <p:cNvSpPr txBox="1"/>
            <p:nvPr/>
          </p:nvSpPr>
          <p:spPr>
            <a:xfrm>
              <a:off x="4621263" y="594700"/>
              <a:ext cx="5293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0.05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1664053-E523-47B5-AE5E-D3B36CAAD8FF}"/>
                </a:ext>
              </a:extLst>
            </p:cNvPr>
            <p:cNvSpPr txBox="1"/>
            <p:nvPr/>
          </p:nvSpPr>
          <p:spPr>
            <a:xfrm>
              <a:off x="5636224" y="59470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76688E7-C641-45E4-AA6D-48AFFA366489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82" y="731369"/>
              <a:ext cx="257893" cy="0"/>
            </a:xfrm>
            <a:prstGeom prst="line">
              <a:avLst/>
            </a:prstGeom>
            <a:ln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3F897FB7-70DB-4720-9DC4-9C2E1956D693}"/>
                </a:ext>
              </a:extLst>
            </p:cNvPr>
            <p:cNvSpPr/>
            <p:nvPr/>
          </p:nvSpPr>
          <p:spPr>
            <a:xfrm>
              <a:off x="6372225" y="602398"/>
              <a:ext cx="276992" cy="276992"/>
            </a:xfrm>
            <a:prstGeom prst="rect">
              <a:avLst/>
            </a:prstGeom>
            <a:noFill/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3EACD46-F6D7-4E8D-B6F9-DD46D0DF9B65}"/>
              </a:ext>
            </a:extLst>
          </p:cNvPr>
          <p:cNvGrpSpPr/>
          <p:nvPr/>
        </p:nvGrpSpPr>
        <p:grpSpPr>
          <a:xfrm>
            <a:off x="4481463" y="2005590"/>
            <a:ext cx="2836459" cy="323165"/>
            <a:chOff x="3812758" y="579312"/>
            <a:chExt cx="2836459" cy="323165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41E2E39-B501-47F1-A4F8-4D6D72DACC14}"/>
                </a:ext>
              </a:extLst>
            </p:cNvPr>
            <p:cNvGrpSpPr/>
            <p:nvPr/>
          </p:nvGrpSpPr>
          <p:grpSpPr>
            <a:xfrm>
              <a:off x="3812758" y="579312"/>
              <a:ext cx="323165" cy="323165"/>
              <a:chOff x="3781424" y="579312"/>
              <a:chExt cx="323165" cy="323165"/>
            </a:xfrm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29A4D648-FF96-4361-B160-23A241EBFD77}"/>
                  </a:ext>
                </a:extLst>
              </p:cNvPr>
              <p:cNvSpPr/>
              <p:nvPr/>
            </p:nvSpPr>
            <p:spPr>
              <a:xfrm>
                <a:off x="3781424" y="579312"/>
                <a:ext cx="323165" cy="323165"/>
              </a:xfrm>
              <a:prstGeom prst="ellipse">
                <a:avLst/>
              </a:prstGeom>
              <a:noFill/>
              <a:ln>
                <a:solidFill>
                  <a:srgbClr val="212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A635B1CE-A508-4726-A844-19947B35B3FA}"/>
                  </a:ext>
                </a:extLst>
              </p:cNvPr>
              <p:cNvCxnSpPr/>
              <p:nvPr/>
            </p:nvCxnSpPr>
            <p:spPr>
              <a:xfrm>
                <a:off x="3943006" y="579312"/>
                <a:ext cx="0" cy="323165"/>
              </a:xfrm>
              <a:prstGeom prst="line">
                <a:avLst/>
              </a:prstGeom>
              <a:ln>
                <a:solidFill>
                  <a:srgbClr val="2126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E1584D42-3A9F-477D-BB2E-B9E17FBC2999}"/>
                </a:ext>
              </a:extLst>
            </p:cNvPr>
            <p:cNvCxnSpPr>
              <a:cxnSpLocks/>
            </p:cNvCxnSpPr>
            <p:nvPr/>
          </p:nvCxnSpPr>
          <p:spPr>
            <a:xfrm>
              <a:off x="4244773" y="74232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973EAA8-28D7-4FEA-AD7A-191647412652}"/>
                </a:ext>
              </a:extLst>
            </p:cNvPr>
            <p:cNvSpPr txBox="1"/>
            <p:nvPr/>
          </p:nvSpPr>
          <p:spPr>
            <a:xfrm>
              <a:off x="4621263" y="594700"/>
              <a:ext cx="5293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0.02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550DF05-5369-46F6-9CC1-BF5F6A8DD193}"/>
                </a:ext>
              </a:extLst>
            </p:cNvPr>
            <p:cNvSpPr txBox="1"/>
            <p:nvPr/>
          </p:nvSpPr>
          <p:spPr>
            <a:xfrm>
              <a:off x="5636224" y="59470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EF291F2C-2644-4841-B802-B18664DA7D82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82" y="731369"/>
              <a:ext cx="257893" cy="0"/>
            </a:xfrm>
            <a:prstGeom prst="line">
              <a:avLst/>
            </a:prstGeom>
            <a:ln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ED8BE8F-05EC-4BCD-9594-90D0AC137FF9}"/>
                </a:ext>
              </a:extLst>
            </p:cNvPr>
            <p:cNvSpPr/>
            <p:nvPr/>
          </p:nvSpPr>
          <p:spPr>
            <a:xfrm>
              <a:off x="6372225" y="602398"/>
              <a:ext cx="276992" cy="276992"/>
            </a:xfrm>
            <a:prstGeom prst="rect">
              <a:avLst/>
            </a:prstGeom>
            <a:noFill/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7B815153-04D3-471F-B4A5-22009D4928F9}"/>
              </a:ext>
            </a:extLst>
          </p:cNvPr>
          <p:cNvGrpSpPr/>
          <p:nvPr/>
        </p:nvGrpSpPr>
        <p:grpSpPr>
          <a:xfrm>
            <a:off x="4481463" y="2481016"/>
            <a:ext cx="323165" cy="323165"/>
            <a:chOff x="3781424" y="579312"/>
            <a:chExt cx="323165" cy="323165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6578BE3C-8B19-42D5-B7E1-99C3CBC8535D}"/>
                </a:ext>
              </a:extLst>
            </p:cNvPr>
            <p:cNvSpPr/>
            <p:nvPr/>
          </p:nvSpPr>
          <p:spPr>
            <a:xfrm>
              <a:off x="3781424" y="579312"/>
              <a:ext cx="323165" cy="323165"/>
            </a:xfrm>
            <a:prstGeom prst="ellipse">
              <a:avLst/>
            </a:prstGeom>
            <a:noFill/>
            <a:ln>
              <a:solidFill>
                <a:srgbClr val="EE26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8F3A9D32-0C25-45EE-8D76-C525D443091D}"/>
                </a:ext>
              </a:extLst>
            </p:cNvPr>
            <p:cNvCxnSpPr/>
            <p:nvPr/>
          </p:nvCxnSpPr>
          <p:spPr>
            <a:xfrm>
              <a:off x="3943006" y="579312"/>
              <a:ext cx="0" cy="32316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D5C1150-94E7-4818-9387-6A4A6F349874}"/>
              </a:ext>
            </a:extLst>
          </p:cNvPr>
          <p:cNvCxnSpPr>
            <a:cxnSpLocks/>
          </p:cNvCxnSpPr>
          <p:nvPr/>
        </p:nvCxnSpPr>
        <p:spPr>
          <a:xfrm>
            <a:off x="4913478" y="2644026"/>
            <a:ext cx="236306" cy="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E3A1D0CF-DCE9-429B-BD3C-F775C117806D}"/>
              </a:ext>
            </a:extLst>
          </p:cNvPr>
          <p:cNvSpPr txBox="1"/>
          <p:nvPr/>
        </p:nvSpPr>
        <p:spPr>
          <a:xfrm>
            <a:off x="5289968" y="2496404"/>
            <a:ext cx="5293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0.67</a:t>
            </a:r>
            <a:endParaRPr lang="ko-KR" altLang="en-US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CEA286-E898-46EE-9AF4-7925EFEE0D46}"/>
              </a:ext>
            </a:extLst>
          </p:cNvPr>
          <p:cNvSpPr txBox="1"/>
          <p:nvPr/>
        </p:nvSpPr>
        <p:spPr>
          <a:xfrm>
            <a:off x="6304929" y="2496404"/>
            <a:ext cx="285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3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464FBAE7-8DA1-4C67-B6F8-192E0F4933A1}"/>
              </a:ext>
            </a:extLst>
          </p:cNvPr>
          <p:cNvCxnSpPr>
            <a:cxnSpLocks/>
          </p:cNvCxnSpPr>
          <p:nvPr/>
        </p:nvCxnSpPr>
        <p:spPr>
          <a:xfrm>
            <a:off x="6687787" y="2633073"/>
            <a:ext cx="257893" cy="0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4A915E9-ABB5-4035-BCA5-E390CC504CDB}"/>
              </a:ext>
            </a:extLst>
          </p:cNvPr>
          <p:cNvSpPr/>
          <p:nvPr/>
        </p:nvSpPr>
        <p:spPr>
          <a:xfrm>
            <a:off x="7040930" y="2504102"/>
            <a:ext cx="276992" cy="276992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15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04E3560-FB9E-4DB8-A09F-D11AC9E7B9D7}"/>
              </a:ext>
            </a:extLst>
          </p:cNvPr>
          <p:cNvGrpSpPr/>
          <p:nvPr/>
        </p:nvGrpSpPr>
        <p:grpSpPr>
          <a:xfrm>
            <a:off x="4481463" y="2956442"/>
            <a:ext cx="2836459" cy="323165"/>
            <a:chOff x="3812758" y="579312"/>
            <a:chExt cx="2836459" cy="323165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15B612BF-D813-4F7D-9C5B-84579E8ACF0E}"/>
                </a:ext>
              </a:extLst>
            </p:cNvPr>
            <p:cNvGrpSpPr/>
            <p:nvPr/>
          </p:nvGrpSpPr>
          <p:grpSpPr>
            <a:xfrm>
              <a:off x="3812758" y="579312"/>
              <a:ext cx="323165" cy="323165"/>
              <a:chOff x="3781424" y="579312"/>
              <a:chExt cx="323165" cy="323165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FE27A9B3-BB25-4FDE-ABA6-EC584D94C579}"/>
                  </a:ext>
                </a:extLst>
              </p:cNvPr>
              <p:cNvSpPr/>
              <p:nvPr/>
            </p:nvSpPr>
            <p:spPr>
              <a:xfrm>
                <a:off x="3781424" y="579312"/>
                <a:ext cx="323165" cy="323165"/>
              </a:xfrm>
              <a:prstGeom prst="ellipse">
                <a:avLst/>
              </a:prstGeom>
              <a:noFill/>
              <a:ln>
                <a:solidFill>
                  <a:srgbClr val="212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329D84EA-F478-42F1-AA00-5D3C009E0610}"/>
                  </a:ext>
                </a:extLst>
              </p:cNvPr>
              <p:cNvCxnSpPr/>
              <p:nvPr/>
            </p:nvCxnSpPr>
            <p:spPr>
              <a:xfrm>
                <a:off x="3943006" y="579312"/>
                <a:ext cx="0" cy="323165"/>
              </a:xfrm>
              <a:prstGeom prst="line">
                <a:avLst/>
              </a:prstGeom>
              <a:ln>
                <a:solidFill>
                  <a:srgbClr val="2126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5C7ECE6-375F-4B2A-A8EB-6AA7983CCA4A}"/>
                </a:ext>
              </a:extLst>
            </p:cNvPr>
            <p:cNvCxnSpPr>
              <a:cxnSpLocks/>
            </p:cNvCxnSpPr>
            <p:nvPr/>
          </p:nvCxnSpPr>
          <p:spPr>
            <a:xfrm>
              <a:off x="4244773" y="74232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9D100A1-97B1-41E6-A852-00B16EDCA662}"/>
                </a:ext>
              </a:extLst>
            </p:cNvPr>
            <p:cNvSpPr txBox="1"/>
            <p:nvPr/>
          </p:nvSpPr>
          <p:spPr>
            <a:xfrm>
              <a:off x="4621263" y="594700"/>
              <a:ext cx="5293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0.13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4E577B6-BF8D-475B-85C8-345D03FA4909}"/>
                </a:ext>
              </a:extLst>
            </p:cNvPr>
            <p:cNvSpPr txBox="1"/>
            <p:nvPr/>
          </p:nvSpPr>
          <p:spPr>
            <a:xfrm>
              <a:off x="5636224" y="59470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AA83ACC1-9190-4502-9BD2-22CB5CB7C38A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82" y="731369"/>
              <a:ext cx="257893" cy="0"/>
            </a:xfrm>
            <a:prstGeom prst="line">
              <a:avLst/>
            </a:prstGeom>
            <a:ln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FC3A1D0-27E4-408D-9A8E-0EFAA19F38FC}"/>
                </a:ext>
              </a:extLst>
            </p:cNvPr>
            <p:cNvSpPr/>
            <p:nvPr/>
          </p:nvSpPr>
          <p:spPr>
            <a:xfrm>
              <a:off x="6372225" y="602398"/>
              <a:ext cx="276992" cy="276992"/>
            </a:xfrm>
            <a:prstGeom prst="rect">
              <a:avLst/>
            </a:prstGeom>
            <a:noFill/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57385D9-86D1-45D6-A6E8-05CDB3A42C74}"/>
              </a:ext>
            </a:extLst>
          </p:cNvPr>
          <p:cNvGrpSpPr/>
          <p:nvPr/>
        </p:nvGrpSpPr>
        <p:grpSpPr>
          <a:xfrm>
            <a:off x="4481463" y="3431868"/>
            <a:ext cx="2836459" cy="323165"/>
            <a:chOff x="3812758" y="579312"/>
            <a:chExt cx="2836459" cy="323165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634FAAD8-7D2B-46C5-A32E-E5C9F3388D69}"/>
                </a:ext>
              </a:extLst>
            </p:cNvPr>
            <p:cNvGrpSpPr/>
            <p:nvPr/>
          </p:nvGrpSpPr>
          <p:grpSpPr>
            <a:xfrm>
              <a:off x="3812758" y="579312"/>
              <a:ext cx="323165" cy="323165"/>
              <a:chOff x="3781424" y="579312"/>
              <a:chExt cx="323165" cy="323165"/>
            </a:xfrm>
          </p:grpSpPr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A248763D-33B0-4BF3-853C-9A08A3CACBCA}"/>
                  </a:ext>
                </a:extLst>
              </p:cNvPr>
              <p:cNvSpPr/>
              <p:nvPr/>
            </p:nvSpPr>
            <p:spPr>
              <a:xfrm>
                <a:off x="3781424" y="579312"/>
                <a:ext cx="323165" cy="323165"/>
              </a:xfrm>
              <a:prstGeom prst="ellipse">
                <a:avLst/>
              </a:prstGeom>
              <a:noFill/>
              <a:ln>
                <a:solidFill>
                  <a:srgbClr val="212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98545142-33CE-487E-82A6-046450FC7AC7}"/>
                  </a:ext>
                </a:extLst>
              </p:cNvPr>
              <p:cNvCxnSpPr/>
              <p:nvPr/>
            </p:nvCxnSpPr>
            <p:spPr>
              <a:xfrm>
                <a:off x="3943006" y="579312"/>
                <a:ext cx="0" cy="323165"/>
              </a:xfrm>
              <a:prstGeom prst="line">
                <a:avLst/>
              </a:prstGeom>
              <a:ln>
                <a:solidFill>
                  <a:srgbClr val="2126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B1046C1C-F80F-43C8-A82C-4D7E15960130}"/>
                </a:ext>
              </a:extLst>
            </p:cNvPr>
            <p:cNvCxnSpPr>
              <a:cxnSpLocks/>
            </p:cNvCxnSpPr>
            <p:nvPr/>
          </p:nvCxnSpPr>
          <p:spPr>
            <a:xfrm>
              <a:off x="4244773" y="74232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CC04AF8-6FD4-4620-BEEB-4865C597D6A8}"/>
                </a:ext>
              </a:extLst>
            </p:cNvPr>
            <p:cNvSpPr txBox="1"/>
            <p:nvPr/>
          </p:nvSpPr>
          <p:spPr>
            <a:xfrm>
              <a:off x="4621263" y="594700"/>
              <a:ext cx="5293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0.05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D405CD1-F127-44B1-9A5D-25550AE8F1DB}"/>
                </a:ext>
              </a:extLst>
            </p:cNvPr>
            <p:cNvSpPr txBox="1"/>
            <p:nvPr/>
          </p:nvSpPr>
          <p:spPr>
            <a:xfrm>
              <a:off x="5636224" y="59470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B0965AC-07D0-457C-B95C-4D49CFA99077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82" y="731369"/>
              <a:ext cx="257893" cy="0"/>
            </a:xfrm>
            <a:prstGeom prst="line">
              <a:avLst/>
            </a:prstGeom>
            <a:ln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13DD444-2783-444A-B68A-8563BB316B74}"/>
                </a:ext>
              </a:extLst>
            </p:cNvPr>
            <p:cNvSpPr/>
            <p:nvPr/>
          </p:nvSpPr>
          <p:spPr>
            <a:xfrm>
              <a:off x="6372225" y="602398"/>
              <a:ext cx="276992" cy="276992"/>
            </a:xfrm>
            <a:prstGeom prst="rect">
              <a:avLst/>
            </a:prstGeom>
            <a:noFill/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332E104-C7AF-4278-8A84-E540096F80E9}"/>
              </a:ext>
            </a:extLst>
          </p:cNvPr>
          <p:cNvGrpSpPr/>
          <p:nvPr/>
        </p:nvGrpSpPr>
        <p:grpSpPr>
          <a:xfrm>
            <a:off x="4481463" y="3907294"/>
            <a:ext cx="2836459" cy="323165"/>
            <a:chOff x="3812758" y="579312"/>
            <a:chExt cx="2836459" cy="323165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C2F048B0-FCC3-4745-BA50-07BEF0B3336A}"/>
                </a:ext>
              </a:extLst>
            </p:cNvPr>
            <p:cNvGrpSpPr/>
            <p:nvPr/>
          </p:nvGrpSpPr>
          <p:grpSpPr>
            <a:xfrm>
              <a:off x="3812758" y="579312"/>
              <a:ext cx="323165" cy="323165"/>
              <a:chOff x="3781424" y="579312"/>
              <a:chExt cx="323165" cy="323165"/>
            </a:xfrm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210BA95F-3E14-46AA-ACAF-C3E9E09B413D}"/>
                  </a:ext>
                </a:extLst>
              </p:cNvPr>
              <p:cNvSpPr/>
              <p:nvPr/>
            </p:nvSpPr>
            <p:spPr>
              <a:xfrm>
                <a:off x="3781424" y="579312"/>
                <a:ext cx="323165" cy="323165"/>
              </a:xfrm>
              <a:prstGeom prst="ellipse">
                <a:avLst/>
              </a:prstGeom>
              <a:noFill/>
              <a:ln>
                <a:solidFill>
                  <a:srgbClr val="212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0C15B851-AB23-4B55-A797-11BCCA272304}"/>
                  </a:ext>
                </a:extLst>
              </p:cNvPr>
              <p:cNvCxnSpPr/>
              <p:nvPr/>
            </p:nvCxnSpPr>
            <p:spPr>
              <a:xfrm>
                <a:off x="3943006" y="579312"/>
                <a:ext cx="0" cy="323165"/>
              </a:xfrm>
              <a:prstGeom prst="line">
                <a:avLst/>
              </a:prstGeom>
              <a:ln>
                <a:solidFill>
                  <a:srgbClr val="2126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CFEA05E-9E2C-46DA-B584-BA42ACA81F1A}"/>
                </a:ext>
              </a:extLst>
            </p:cNvPr>
            <p:cNvCxnSpPr>
              <a:cxnSpLocks/>
            </p:cNvCxnSpPr>
            <p:nvPr/>
          </p:nvCxnSpPr>
          <p:spPr>
            <a:xfrm>
              <a:off x="4244773" y="74232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82221A8-0E29-447F-A0FC-2C1B13530BBB}"/>
                </a:ext>
              </a:extLst>
            </p:cNvPr>
            <p:cNvSpPr txBox="1"/>
            <p:nvPr/>
          </p:nvSpPr>
          <p:spPr>
            <a:xfrm>
              <a:off x="4621263" y="594700"/>
              <a:ext cx="5293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0.01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8F8C1BF-CB8C-4F92-8423-AEDD952EC634}"/>
                </a:ext>
              </a:extLst>
            </p:cNvPr>
            <p:cNvSpPr txBox="1"/>
            <p:nvPr/>
          </p:nvSpPr>
          <p:spPr>
            <a:xfrm>
              <a:off x="5636224" y="59470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4C2E1BEC-2491-464C-83B9-80BD366199C9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82" y="731369"/>
              <a:ext cx="257893" cy="0"/>
            </a:xfrm>
            <a:prstGeom prst="line">
              <a:avLst/>
            </a:prstGeom>
            <a:ln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817F708-449A-4EE8-8B28-8CEBDC4FF0D3}"/>
                </a:ext>
              </a:extLst>
            </p:cNvPr>
            <p:cNvSpPr/>
            <p:nvPr/>
          </p:nvSpPr>
          <p:spPr>
            <a:xfrm>
              <a:off x="6372225" y="602398"/>
              <a:ext cx="276992" cy="276992"/>
            </a:xfrm>
            <a:prstGeom prst="rect">
              <a:avLst/>
            </a:prstGeom>
            <a:noFill/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7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A130E7B7-C550-44EA-AA7E-554A02229B21}"/>
              </a:ext>
            </a:extLst>
          </p:cNvPr>
          <p:cNvGrpSpPr/>
          <p:nvPr/>
        </p:nvGrpSpPr>
        <p:grpSpPr>
          <a:xfrm>
            <a:off x="4481463" y="4382720"/>
            <a:ext cx="2836459" cy="323165"/>
            <a:chOff x="3812758" y="579312"/>
            <a:chExt cx="2836459" cy="323165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61815D3C-18B0-47E2-9AB2-ABFBB6B25070}"/>
                </a:ext>
              </a:extLst>
            </p:cNvPr>
            <p:cNvGrpSpPr/>
            <p:nvPr/>
          </p:nvGrpSpPr>
          <p:grpSpPr>
            <a:xfrm>
              <a:off x="3812758" y="579312"/>
              <a:ext cx="323165" cy="323165"/>
              <a:chOff x="3781424" y="579312"/>
              <a:chExt cx="323165" cy="323165"/>
            </a:xfrm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DB7BA7D5-0651-4999-AF9A-9EEEAFF06F20}"/>
                  </a:ext>
                </a:extLst>
              </p:cNvPr>
              <p:cNvSpPr/>
              <p:nvPr/>
            </p:nvSpPr>
            <p:spPr>
              <a:xfrm>
                <a:off x="3781424" y="579312"/>
                <a:ext cx="323165" cy="323165"/>
              </a:xfrm>
              <a:prstGeom prst="ellipse">
                <a:avLst/>
              </a:prstGeom>
              <a:noFill/>
              <a:ln>
                <a:solidFill>
                  <a:srgbClr val="212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7FA202D4-6F8E-4A1F-AE2A-24E7E3E2724E}"/>
                  </a:ext>
                </a:extLst>
              </p:cNvPr>
              <p:cNvCxnSpPr/>
              <p:nvPr/>
            </p:nvCxnSpPr>
            <p:spPr>
              <a:xfrm>
                <a:off x="3943006" y="579312"/>
                <a:ext cx="0" cy="323165"/>
              </a:xfrm>
              <a:prstGeom prst="line">
                <a:avLst/>
              </a:prstGeom>
              <a:ln>
                <a:solidFill>
                  <a:srgbClr val="2126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25D7F953-CB48-40F3-8BA3-C2DCC4F3DE2F}"/>
                </a:ext>
              </a:extLst>
            </p:cNvPr>
            <p:cNvCxnSpPr>
              <a:cxnSpLocks/>
            </p:cNvCxnSpPr>
            <p:nvPr/>
          </p:nvCxnSpPr>
          <p:spPr>
            <a:xfrm>
              <a:off x="4244773" y="74232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D819754-35CC-4C10-8147-8D71B07D0E59}"/>
                </a:ext>
              </a:extLst>
            </p:cNvPr>
            <p:cNvSpPr txBox="1"/>
            <p:nvPr/>
          </p:nvSpPr>
          <p:spPr>
            <a:xfrm>
              <a:off x="4621263" y="594700"/>
              <a:ext cx="5293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0.01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4BCCC30-F8B9-47EF-97F6-FDD89C321DAC}"/>
                </a:ext>
              </a:extLst>
            </p:cNvPr>
            <p:cNvSpPr txBox="1"/>
            <p:nvPr/>
          </p:nvSpPr>
          <p:spPr>
            <a:xfrm>
              <a:off x="5636224" y="59470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167FC015-24CA-42BE-A994-13ACCEF722C1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82" y="731369"/>
              <a:ext cx="257893" cy="0"/>
            </a:xfrm>
            <a:prstGeom prst="line">
              <a:avLst/>
            </a:prstGeom>
            <a:ln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1A3A265-318E-4BA8-A471-AE5D3D7F23BC}"/>
                </a:ext>
              </a:extLst>
            </p:cNvPr>
            <p:cNvSpPr/>
            <p:nvPr/>
          </p:nvSpPr>
          <p:spPr>
            <a:xfrm>
              <a:off x="6372225" y="602398"/>
              <a:ext cx="276992" cy="276992"/>
            </a:xfrm>
            <a:prstGeom prst="rect">
              <a:avLst/>
            </a:prstGeom>
            <a:noFill/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8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40BB121A-913C-4B58-A743-3C823695DA85}"/>
              </a:ext>
            </a:extLst>
          </p:cNvPr>
          <p:cNvGrpSpPr/>
          <p:nvPr/>
        </p:nvGrpSpPr>
        <p:grpSpPr>
          <a:xfrm>
            <a:off x="4481463" y="4858142"/>
            <a:ext cx="2836459" cy="323165"/>
            <a:chOff x="3812758" y="579312"/>
            <a:chExt cx="2836459" cy="323165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85337FAA-7314-4998-BCE7-6D0BB7728B2E}"/>
                </a:ext>
              </a:extLst>
            </p:cNvPr>
            <p:cNvGrpSpPr/>
            <p:nvPr/>
          </p:nvGrpSpPr>
          <p:grpSpPr>
            <a:xfrm>
              <a:off x="3812758" y="579312"/>
              <a:ext cx="323165" cy="323165"/>
              <a:chOff x="3781424" y="579312"/>
              <a:chExt cx="323165" cy="323165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90C8CD27-DE59-47A8-B813-34B33D8C8D35}"/>
                  </a:ext>
                </a:extLst>
              </p:cNvPr>
              <p:cNvSpPr/>
              <p:nvPr/>
            </p:nvSpPr>
            <p:spPr>
              <a:xfrm>
                <a:off x="3781424" y="579312"/>
                <a:ext cx="323165" cy="323165"/>
              </a:xfrm>
              <a:prstGeom prst="ellipse">
                <a:avLst/>
              </a:prstGeom>
              <a:noFill/>
              <a:ln>
                <a:solidFill>
                  <a:srgbClr val="212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0326824D-8D7E-4266-A362-9728C093497D}"/>
                  </a:ext>
                </a:extLst>
              </p:cNvPr>
              <p:cNvCxnSpPr/>
              <p:nvPr/>
            </p:nvCxnSpPr>
            <p:spPr>
              <a:xfrm>
                <a:off x="3943006" y="579312"/>
                <a:ext cx="0" cy="323165"/>
              </a:xfrm>
              <a:prstGeom prst="line">
                <a:avLst/>
              </a:prstGeom>
              <a:ln>
                <a:solidFill>
                  <a:srgbClr val="2126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03D46D9A-0B2C-4974-A689-5356421F0B75}"/>
                </a:ext>
              </a:extLst>
            </p:cNvPr>
            <p:cNvCxnSpPr>
              <a:cxnSpLocks/>
            </p:cNvCxnSpPr>
            <p:nvPr/>
          </p:nvCxnSpPr>
          <p:spPr>
            <a:xfrm>
              <a:off x="4244773" y="74232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EBB8FF6-CF87-4D93-8FDB-C6B9464EC20A}"/>
                </a:ext>
              </a:extLst>
            </p:cNvPr>
            <p:cNvSpPr txBox="1"/>
            <p:nvPr/>
          </p:nvSpPr>
          <p:spPr>
            <a:xfrm>
              <a:off x="4621263" y="594700"/>
              <a:ext cx="5293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0.03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8EB3724-EDC3-4B9F-856F-5B51E08F1925}"/>
                </a:ext>
              </a:extLst>
            </p:cNvPr>
            <p:cNvSpPr txBox="1"/>
            <p:nvPr/>
          </p:nvSpPr>
          <p:spPr>
            <a:xfrm>
              <a:off x="5636224" y="59470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endPara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7F5FE84F-16F3-4FEF-B4E7-66E491433B83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82" y="731369"/>
              <a:ext cx="257893" cy="0"/>
            </a:xfrm>
            <a:prstGeom prst="line">
              <a:avLst/>
            </a:prstGeom>
            <a:ln>
              <a:solidFill>
                <a:srgbClr val="21262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48E940A-A26E-41EC-97BA-5883746BA51A}"/>
                </a:ext>
              </a:extLst>
            </p:cNvPr>
            <p:cNvSpPr/>
            <p:nvPr/>
          </p:nvSpPr>
          <p:spPr>
            <a:xfrm>
              <a:off x="6372225" y="602398"/>
              <a:ext cx="276992" cy="276992"/>
            </a:xfrm>
            <a:prstGeom prst="rect">
              <a:avLst/>
            </a:prstGeom>
            <a:noFill/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9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738746E4-FA98-4FF3-88D6-63E19CC1D096}"/>
              </a:ext>
            </a:extLst>
          </p:cNvPr>
          <p:cNvSpPr txBox="1"/>
          <p:nvPr/>
        </p:nvSpPr>
        <p:spPr>
          <a:xfrm>
            <a:off x="4222118" y="73753"/>
            <a:ext cx="8322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softmax</a:t>
            </a:r>
            <a:endParaRPr lang="ko-KR" altLang="en-US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66DEA30-E941-46B6-AC26-8A2BFC08B7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16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31"/>
    </mc:Choice>
    <mc:Fallback xmlns="">
      <p:transition spd="slow" advTm="23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04A854-A40D-4CA3-8129-316995A8B9C7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5776FB-93D7-441F-9C70-38A28A0A91AF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 사용하기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EEB6591-2F53-44F9-8573-DEBB59A5B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3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"/>
    </mc:Choice>
    <mc:Fallback xmlns="">
      <p:transition spd="slow" advTm="3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1B2FA-658F-496A-9A22-C35616C08051}"/>
              </a:ext>
            </a:extLst>
          </p:cNvPr>
          <p:cNvSpPr txBox="1"/>
          <p:nvPr/>
        </p:nvSpPr>
        <p:spPr>
          <a:xfrm>
            <a:off x="0" y="0"/>
            <a:ext cx="2135521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91D1B-8A44-495C-83C3-3EC775B6DED1}"/>
              </a:ext>
            </a:extLst>
          </p:cNvPr>
          <p:cNvSpPr txBox="1"/>
          <p:nvPr/>
        </p:nvSpPr>
        <p:spPr>
          <a:xfrm>
            <a:off x="1936517" y="737947"/>
            <a:ext cx="84786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입력층에 노드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3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은닉층에 노드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출력층에 노드 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개가 있는 신경망의 관계를 수식으로 표현 하시오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때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은닉층의 활성화 함수는 시그모이드 함수를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출력층의 활성화 함수는 </a:t>
            </a:r>
            <a:r>
              <a:rPr lang="en-US" altLang="ko-KR" sz="1500" dirty="0" err="1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softmax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사용 하시오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866403-E48D-4C62-9F34-890850DA7015}"/>
              </a:ext>
            </a:extLst>
          </p:cNvPr>
          <p:cNvGrpSpPr/>
          <p:nvPr/>
        </p:nvGrpSpPr>
        <p:grpSpPr>
          <a:xfrm>
            <a:off x="3322344" y="1823803"/>
            <a:ext cx="5547312" cy="3733935"/>
            <a:chOff x="3359405" y="2806296"/>
            <a:chExt cx="5547312" cy="373393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5978FDC-9B2F-4A9D-9EE7-6B47BD4A6364}"/>
                </a:ext>
              </a:extLst>
            </p:cNvPr>
            <p:cNvSpPr/>
            <p:nvPr/>
          </p:nvSpPr>
          <p:spPr>
            <a:xfrm>
              <a:off x="4055457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0C34078-90B5-4755-A47D-84CF221890F3}"/>
                </a:ext>
              </a:extLst>
            </p:cNvPr>
            <p:cNvSpPr/>
            <p:nvPr/>
          </p:nvSpPr>
          <p:spPr>
            <a:xfrm>
              <a:off x="4055457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CBCAABE-7877-46B0-98F0-28CE5E96305F}"/>
                </a:ext>
              </a:extLst>
            </p:cNvPr>
            <p:cNvSpPr/>
            <p:nvPr/>
          </p:nvSpPr>
          <p:spPr>
            <a:xfrm>
              <a:off x="4055457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B8F1E71-658F-4EDF-AE81-B1112FD21220}"/>
                </a:ext>
              </a:extLst>
            </p:cNvPr>
            <p:cNvSpPr/>
            <p:nvPr/>
          </p:nvSpPr>
          <p:spPr>
            <a:xfrm>
              <a:off x="5235272" y="3150882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BEF18E7-D20F-47A0-B08A-3446CFDE12F6}"/>
                </a:ext>
              </a:extLst>
            </p:cNvPr>
            <p:cNvSpPr/>
            <p:nvPr/>
          </p:nvSpPr>
          <p:spPr>
            <a:xfrm>
              <a:off x="6253533" y="3926819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C9D72C6-E626-45C2-8459-171F8FAE9632}"/>
                </a:ext>
              </a:extLst>
            </p:cNvPr>
            <p:cNvSpPr/>
            <p:nvPr/>
          </p:nvSpPr>
          <p:spPr>
            <a:xfrm>
              <a:off x="6253532" y="4993223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838DCD-CBD0-4A35-9B47-2332974B8C5C}"/>
                </a:ext>
              </a:extLst>
            </p:cNvPr>
            <p:cNvSpPr/>
            <p:nvPr/>
          </p:nvSpPr>
          <p:spPr>
            <a:xfrm>
              <a:off x="7843413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8C9C32C-1DD8-4B0C-9F56-08A93D3B53BC}"/>
                </a:ext>
              </a:extLst>
            </p:cNvPr>
            <p:cNvSpPr/>
            <p:nvPr/>
          </p:nvSpPr>
          <p:spPr>
            <a:xfrm>
              <a:off x="7843413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2A659AE-86D4-4F4C-825F-6B004276F7C1}"/>
                </a:ext>
              </a:extLst>
            </p:cNvPr>
            <p:cNvSpPr/>
            <p:nvPr/>
          </p:nvSpPr>
          <p:spPr>
            <a:xfrm>
              <a:off x="7843413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7C9098-8AF6-4F10-A526-B43B8F372D81}"/>
                </a:ext>
              </a:extLst>
            </p:cNvPr>
            <p:cNvSpPr/>
            <p:nvPr/>
          </p:nvSpPr>
          <p:spPr>
            <a:xfrm>
              <a:off x="6590119" y="3151350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EC73B24-6E66-400E-9235-CD7040B3B4AB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4466424" y="3638671"/>
              <a:ext cx="1787109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F5ED1AD-A1CB-42BD-9BFA-F3FA3EF8131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4466424" y="3638671"/>
              <a:ext cx="1787108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6DD7715-83F5-4201-93B2-0F2D6AA6F995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4466424" y="4132303"/>
              <a:ext cx="1787109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23B6D08-E7F8-459B-B62C-DDC6E1670F08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4466424" y="4685008"/>
              <a:ext cx="1787108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80B9F6E-3653-4E2C-B580-4BE36316E68F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4466424" y="5198707"/>
              <a:ext cx="1787108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49F2816-88B6-48A0-B666-028F9667A87F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4466424" y="4132303"/>
              <a:ext cx="1787109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F4D4CC0-85A0-42C4-BB96-43B4A301FF12}"/>
                </a:ext>
              </a:extLst>
            </p:cNvPr>
            <p:cNvCxnSpPr>
              <a:cxnSpLocks/>
              <a:stCxn id="9" idx="4"/>
              <a:endCxn id="10" idx="2"/>
            </p:cNvCxnSpPr>
            <p:nvPr/>
          </p:nvCxnSpPr>
          <p:spPr>
            <a:xfrm>
              <a:off x="5440756" y="3561849"/>
              <a:ext cx="812777" cy="570454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E93DAA-BAB4-46D4-8502-FEA99972C1CD}"/>
                </a:ext>
              </a:extLst>
            </p:cNvPr>
            <p:cNvCxnSpPr>
              <a:cxnSpLocks/>
              <a:stCxn id="9" idx="4"/>
              <a:endCxn id="11" idx="2"/>
            </p:cNvCxnSpPr>
            <p:nvPr/>
          </p:nvCxnSpPr>
          <p:spPr>
            <a:xfrm>
              <a:off x="5440756" y="3561849"/>
              <a:ext cx="812776" cy="163685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D6BF79A-CDFE-4A6B-A260-3E77A1A1F858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 flipV="1">
              <a:off x="6664500" y="3638671"/>
              <a:ext cx="1178913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F351657-F021-48F1-AEAE-427BE2C32A68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6664500" y="4132303"/>
              <a:ext cx="1178913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B080CA-431A-4BD3-878B-4884AC95757E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6664500" y="4132303"/>
              <a:ext cx="1178913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DF74072-9A44-4ED7-8282-146E9F6A231E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6664499" y="3638671"/>
              <a:ext cx="1178914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2871AE1-6DFD-452E-82F9-4BC82EABB249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6664499" y="4685008"/>
              <a:ext cx="1178914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DDF6287-8B43-430A-9BD2-AA47F8E230DB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>
              <a:off x="6664499" y="5198707"/>
              <a:ext cx="1178914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4660820-8DC9-4AA7-9FCE-696AF316BB96}"/>
                </a:ext>
              </a:extLst>
            </p:cNvPr>
            <p:cNvCxnSpPr>
              <a:cxnSpLocks/>
              <a:stCxn id="15" idx="5"/>
              <a:endCxn id="14" idx="2"/>
            </p:cNvCxnSpPr>
            <p:nvPr/>
          </p:nvCxnSpPr>
          <p:spPr>
            <a:xfrm>
              <a:off x="6940901" y="3502132"/>
              <a:ext cx="902512" cy="2229213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C4BDDA1-655D-4E38-8F95-1F78BCC35EFC}"/>
                </a:ext>
              </a:extLst>
            </p:cNvPr>
            <p:cNvCxnSpPr>
              <a:cxnSpLocks/>
              <a:stCxn id="15" idx="5"/>
              <a:endCxn id="13" idx="2"/>
            </p:cNvCxnSpPr>
            <p:nvPr/>
          </p:nvCxnSpPr>
          <p:spPr>
            <a:xfrm>
              <a:off x="6940901" y="3502132"/>
              <a:ext cx="902512" cy="118287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171926C-88D2-45BE-AE6D-99E5C317E6E9}"/>
                </a:ext>
              </a:extLst>
            </p:cNvPr>
            <p:cNvCxnSpPr>
              <a:cxnSpLocks/>
              <a:stCxn id="15" idx="5"/>
              <a:endCxn id="12" idx="2"/>
            </p:cNvCxnSpPr>
            <p:nvPr/>
          </p:nvCxnSpPr>
          <p:spPr>
            <a:xfrm>
              <a:off x="6940901" y="3502132"/>
              <a:ext cx="902512" cy="13653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F846F2C-CFBF-4607-8A4D-571ACD541C23}"/>
                    </a:ext>
                  </a:extLst>
                </p:cNvPr>
                <p:cNvSpPr txBox="1"/>
                <p:nvPr/>
              </p:nvSpPr>
              <p:spPr>
                <a:xfrm>
                  <a:off x="3359407" y="3497734"/>
                  <a:ext cx="325153" cy="28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AE25453-F3C7-454C-A16D-FF6B69806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407" y="3497734"/>
                  <a:ext cx="325153" cy="281872"/>
                </a:xfrm>
                <a:prstGeom prst="rect">
                  <a:avLst/>
                </a:prstGeom>
                <a:blipFill>
                  <a:blip r:embed="rId5"/>
                  <a:stretch>
                    <a:fillRect l="-5660" r="-3774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B670D59-1537-4FFD-A343-492936335CE3}"/>
                    </a:ext>
                  </a:extLst>
                </p:cNvPr>
                <p:cNvSpPr txBox="1"/>
                <p:nvPr/>
              </p:nvSpPr>
              <p:spPr>
                <a:xfrm>
                  <a:off x="3359406" y="4544071"/>
                  <a:ext cx="325153" cy="282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E8F8702-999C-4E47-A124-3C3E31CD7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406" y="4544071"/>
                  <a:ext cx="325153" cy="282450"/>
                </a:xfrm>
                <a:prstGeom prst="rect">
                  <a:avLst/>
                </a:prstGeom>
                <a:blipFill>
                  <a:blip r:embed="rId6"/>
                  <a:stretch>
                    <a:fillRect l="-5660" r="-3774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CD22D8-E66E-413B-8EE6-141DDD152C7E}"/>
                    </a:ext>
                  </a:extLst>
                </p:cNvPr>
                <p:cNvSpPr txBox="1"/>
                <p:nvPr/>
              </p:nvSpPr>
              <p:spPr>
                <a:xfrm>
                  <a:off x="3359405" y="5590408"/>
                  <a:ext cx="325153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C6DE8A12-3368-4F4D-84DB-1E36E7E4C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405" y="5590408"/>
                  <a:ext cx="325153" cy="283860"/>
                </a:xfrm>
                <a:prstGeom prst="rect">
                  <a:avLst/>
                </a:prstGeom>
                <a:blipFill>
                  <a:blip r:embed="rId7"/>
                  <a:stretch>
                    <a:fillRect l="-5660" r="-3774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A4762F9-8119-43D6-9034-99DB4AEF8404}"/>
                    </a:ext>
                  </a:extLst>
                </p:cNvPr>
                <p:cNvSpPr txBox="1"/>
                <p:nvPr/>
              </p:nvSpPr>
              <p:spPr>
                <a:xfrm>
                  <a:off x="8583743" y="3488294"/>
                  <a:ext cx="322974" cy="280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3D4BD96-7663-4DE5-A54C-EFC9E1FB2B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743" y="3488294"/>
                  <a:ext cx="322974" cy="280205"/>
                </a:xfrm>
                <a:prstGeom prst="rect">
                  <a:avLst/>
                </a:prstGeom>
                <a:blipFill>
                  <a:blip r:embed="rId8"/>
                  <a:stretch>
                    <a:fillRect l="-5660" r="-3774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754D761-7B80-483F-AB90-7DA0E969837F}"/>
                    </a:ext>
                  </a:extLst>
                </p:cNvPr>
                <p:cNvSpPr txBox="1"/>
                <p:nvPr/>
              </p:nvSpPr>
              <p:spPr>
                <a:xfrm>
                  <a:off x="8579294" y="4545803"/>
                  <a:ext cx="322973" cy="280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AE861B8-2CA7-47DB-9F27-22F5C1403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9294" y="4545803"/>
                  <a:ext cx="322973" cy="280718"/>
                </a:xfrm>
                <a:prstGeom prst="rect">
                  <a:avLst/>
                </a:prstGeom>
                <a:blipFill>
                  <a:blip r:embed="rId9"/>
                  <a:stretch>
                    <a:fillRect l="-5660" r="-3774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7AFA67A-14F3-4F8B-AAA0-5E2D36B00FD2}"/>
                    </a:ext>
                  </a:extLst>
                </p:cNvPr>
                <p:cNvSpPr txBox="1"/>
                <p:nvPr/>
              </p:nvSpPr>
              <p:spPr>
                <a:xfrm>
                  <a:off x="8579294" y="5598834"/>
                  <a:ext cx="322973" cy="28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9FD7674-ABB4-4850-BAB0-70750E966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9294" y="5598834"/>
                  <a:ext cx="322973" cy="282129"/>
                </a:xfrm>
                <a:prstGeom prst="rect">
                  <a:avLst/>
                </a:prstGeom>
                <a:blipFill>
                  <a:blip r:embed="rId10"/>
                  <a:stretch>
                    <a:fillRect l="-5660" r="-3774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258D5B8-FE43-4C90-BE4B-48022CB84CFD}"/>
                </a:ext>
              </a:extLst>
            </p:cNvPr>
            <p:cNvCxnSpPr>
              <a:cxnSpLocks/>
            </p:cNvCxnSpPr>
            <p:nvPr/>
          </p:nvCxnSpPr>
          <p:spPr>
            <a:xfrm>
              <a:off x="3749473" y="3628397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1187A33-0144-42F4-B5AD-94DD4C87B220}"/>
                </a:ext>
              </a:extLst>
            </p:cNvPr>
            <p:cNvCxnSpPr>
              <a:cxnSpLocks/>
            </p:cNvCxnSpPr>
            <p:nvPr/>
          </p:nvCxnSpPr>
          <p:spPr>
            <a:xfrm>
              <a:off x="3749473" y="4685008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93F34DA-A3A8-4FF9-9602-AB4404136323}"/>
                </a:ext>
              </a:extLst>
            </p:cNvPr>
            <p:cNvCxnSpPr>
              <a:cxnSpLocks/>
            </p:cNvCxnSpPr>
            <p:nvPr/>
          </p:nvCxnSpPr>
          <p:spPr>
            <a:xfrm>
              <a:off x="3775158" y="5731345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EFAC062-02B1-49C9-912C-9861BF5C7574}"/>
                </a:ext>
              </a:extLst>
            </p:cNvPr>
            <p:cNvCxnSpPr>
              <a:cxnSpLocks/>
            </p:cNvCxnSpPr>
            <p:nvPr/>
          </p:nvCxnSpPr>
          <p:spPr>
            <a:xfrm>
              <a:off x="8298684" y="3636951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9249689-11C1-4DB7-9399-10D878EA4FB8}"/>
                </a:ext>
              </a:extLst>
            </p:cNvPr>
            <p:cNvCxnSpPr>
              <a:cxnSpLocks/>
            </p:cNvCxnSpPr>
            <p:nvPr/>
          </p:nvCxnSpPr>
          <p:spPr>
            <a:xfrm>
              <a:off x="8298684" y="4693562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B126883-D561-423A-B779-AA3ADFE9C59E}"/>
                </a:ext>
              </a:extLst>
            </p:cNvPr>
            <p:cNvCxnSpPr>
              <a:cxnSpLocks/>
            </p:cNvCxnSpPr>
            <p:nvPr/>
          </p:nvCxnSpPr>
          <p:spPr>
            <a:xfrm>
              <a:off x="8324369" y="5739899"/>
              <a:ext cx="236306" cy="0"/>
            </a:xfrm>
            <a:prstGeom prst="straightConnector1">
              <a:avLst/>
            </a:prstGeom>
            <a:ln>
              <a:solidFill>
                <a:srgbClr val="212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BDDDF62-5502-45C7-8CDC-AA52DD0200CA}"/>
                </a:ext>
              </a:extLst>
            </p:cNvPr>
            <p:cNvSpPr txBox="1"/>
            <p:nvPr/>
          </p:nvSpPr>
          <p:spPr>
            <a:xfrm>
              <a:off x="6459015" y="2817664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바이어스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80A801-2205-4CF6-9851-D446A9024CE2}"/>
                </a:ext>
              </a:extLst>
            </p:cNvPr>
            <p:cNvSpPr txBox="1"/>
            <p:nvPr/>
          </p:nvSpPr>
          <p:spPr>
            <a:xfrm>
              <a:off x="5069499" y="2817665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바이어스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53C5FF-7CBD-42D6-A927-DAF744C37A42}"/>
                </a:ext>
              </a:extLst>
            </p:cNvPr>
            <p:cNvSpPr txBox="1"/>
            <p:nvPr/>
          </p:nvSpPr>
          <p:spPr>
            <a:xfrm>
              <a:off x="7730688" y="2817663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출력층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15C883-488F-4864-A75C-7F5A9DF119A6}"/>
                </a:ext>
              </a:extLst>
            </p:cNvPr>
            <p:cNvSpPr txBox="1"/>
            <p:nvPr/>
          </p:nvSpPr>
          <p:spPr>
            <a:xfrm>
              <a:off x="3956320" y="2806296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입력층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075C3F-9823-44F2-AE1F-FBE7269486DF}"/>
                </a:ext>
              </a:extLst>
            </p:cNvPr>
            <p:cNvSpPr txBox="1"/>
            <p:nvPr/>
          </p:nvSpPr>
          <p:spPr>
            <a:xfrm>
              <a:off x="3903421" y="6078566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D7BAAF-9153-4B23-94B2-D727DA428F1B}"/>
                </a:ext>
              </a:extLst>
            </p:cNvPr>
            <p:cNvSpPr txBox="1"/>
            <p:nvPr/>
          </p:nvSpPr>
          <p:spPr>
            <a:xfrm>
              <a:off x="6138541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은닉층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715C7B-B948-4D02-BCB8-32CF013DB913}"/>
                </a:ext>
              </a:extLst>
            </p:cNvPr>
            <p:cNvSpPr txBox="1"/>
            <p:nvPr/>
          </p:nvSpPr>
          <p:spPr>
            <a:xfrm>
              <a:off x="7733674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404BF0D-ED46-4D83-A98E-BB51D57F04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9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6"/>
    </mc:Choice>
    <mc:Fallback xmlns="">
      <p:transition spd="slow" advTm="11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9CFD2-9A9A-4E37-A619-F579A6F15BED}"/>
              </a:ext>
            </a:extLst>
          </p:cNvPr>
          <p:cNvSpPr txBox="1"/>
          <p:nvPr/>
        </p:nvSpPr>
        <p:spPr>
          <a:xfrm>
            <a:off x="0" y="0"/>
            <a:ext cx="2135521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 사용하기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12986C-1BBE-4AC3-A6FB-C2F7F3693174}"/>
                  </a:ext>
                </a:extLst>
              </p:cNvPr>
              <p:cNvSpPr txBox="1"/>
              <p:nvPr/>
            </p:nvSpPr>
            <p:spPr>
              <a:xfrm>
                <a:off x="4264340" y="932337"/>
                <a:ext cx="175669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12986C-1BBE-4AC3-A6FB-C2F7F369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40" y="932337"/>
                <a:ext cx="1756698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FB199B-A22C-494C-AE48-68CC65792460}"/>
                  </a:ext>
                </a:extLst>
              </p:cNvPr>
              <p:cNvSpPr txBox="1"/>
              <p:nvPr/>
            </p:nvSpPr>
            <p:spPr>
              <a:xfrm>
                <a:off x="4264340" y="1678124"/>
                <a:ext cx="302634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FB199B-A22C-494C-AE48-68CC65792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40" y="1678124"/>
                <a:ext cx="3026341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169FD-6B71-44A5-888F-8BAA609DD3B3}"/>
                  </a:ext>
                </a:extLst>
              </p:cNvPr>
              <p:cNvSpPr txBox="1"/>
              <p:nvPr/>
            </p:nvSpPr>
            <p:spPr>
              <a:xfrm>
                <a:off x="4264340" y="2423911"/>
                <a:ext cx="429143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169FD-6B71-44A5-888F-8BAA609D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40" y="2423911"/>
                <a:ext cx="4291431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60507-37E8-4816-BE66-2FB26E9712A4}"/>
                  </a:ext>
                </a:extLst>
              </p:cNvPr>
              <p:cNvSpPr txBox="1"/>
              <p:nvPr/>
            </p:nvSpPr>
            <p:spPr>
              <a:xfrm>
                <a:off x="4264340" y="3169698"/>
                <a:ext cx="438491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60507-37E8-4816-BE66-2FB26E971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40" y="3169698"/>
                <a:ext cx="4384918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EC55E41-A86C-4957-8C72-2531B9AF434C}"/>
              </a:ext>
            </a:extLst>
          </p:cNvPr>
          <p:cNvSpPr txBox="1"/>
          <p:nvPr/>
        </p:nvSpPr>
        <p:spPr>
          <a:xfrm>
            <a:off x="5459053" y="586337"/>
            <a:ext cx="1630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평균제곱오차 사용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4A41D6DB-28B1-4F4B-85F5-9F0E13A0B58D}"/>
              </a:ext>
            </a:extLst>
          </p:cNvPr>
          <p:cNvCxnSpPr>
            <a:stCxn id="5" idx="3"/>
          </p:cNvCxnSpPr>
          <p:nvPr/>
        </p:nvCxnSpPr>
        <p:spPr>
          <a:xfrm flipV="1">
            <a:off x="6021038" y="861511"/>
            <a:ext cx="253303" cy="330128"/>
          </a:xfrm>
          <a:prstGeom prst="curvedConnector2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CDB8378-4849-4719-8470-D0F515D18B9C}"/>
              </a:ext>
            </a:extLst>
          </p:cNvPr>
          <p:cNvCxnSpPr/>
          <p:nvPr/>
        </p:nvCxnSpPr>
        <p:spPr>
          <a:xfrm>
            <a:off x="6410528" y="3842425"/>
            <a:ext cx="0" cy="408562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821E1C-7246-4FB6-8AE8-71B2B505FDF3}"/>
                  </a:ext>
                </a:extLst>
              </p:cNvPr>
              <p:cNvSpPr txBox="1"/>
              <p:nvPr/>
            </p:nvSpPr>
            <p:spPr>
              <a:xfrm>
                <a:off x="1286676" y="4425086"/>
                <a:ext cx="6399543" cy="923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ko-KR" altLang="en-US" dirty="0"/>
                                  <m:t> 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ko-KR" alt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821E1C-7246-4FB6-8AE8-71B2B505F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676" y="4425086"/>
                <a:ext cx="6399543" cy="923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5AABFD-40E6-479B-9DD7-C41B81C041BF}"/>
                  </a:ext>
                </a:extLst>
              </p:cNvPr>
              <p:cNvSpPr txBox="1"/>
              <p:nvPr/>
            </p:nvSpPr>
            <p:spPr>
              <a:xfrm>
                <a:off x="6670808" y="4451344"/>
                <a:ext cx="3598202" cy="927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ko-KR" altLang="en-US" dirty="0"/>
                                    <m:t> 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ko-KR" altLang="en-US" dirty="0"/>
                                    <m:t> 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5AABFD-40E6-479B-9DD7-C41B81C04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08" y="4451344"/>
                <a:ext cx="3598202" cy="927177"/>
              </a:xfrm>
              <a:prstGeom prst="rect">
                <a:avLst/>
              </a:prstGeom>
              <a:blipFill>
                <a:blip r:embed="rId10"/>
                <a:stretch>
                  <a:fillRect b="-6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B4B4364-77B8-4752-8005-4DE0CF36BFB5}"/>
              </a:ext>
            </a:extLst>
          </p:cNvPr>
          <p:cNvCxnSpPr/>
          <p:nvPr/>
        </p:nvCxnSpPr>
        <p:spPr>
          <a:xfrm>
            <a:off x="6410055" y="5502612"/>
            <a:ext cx="0" cy="408562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351700-7558-4E00-9CC8-2CFA26EA0F1D}"/>
              </a:ext>
            </a:extLst>
          </p:cNvPr>
          <p:cNvSpPr txBox="1"/>
          <p:nvPr/>
        </p:nvSpPr>
        <p:spPr>
          <a:xfrm>
            <a:off x="4770022" y="5996489"/>
            <a:ext cx="32800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예에서 조차 </a:t>
            </a:r>
            <a: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17</a:t>
            </a:r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변수가 나옴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F661625-0697-4743-8A47-3B2153DB8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48"/>
    </mc:Choice>
    <mc:Fallback xmlns="">
      <p:transition spd="slow" advTm="17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3FF9ED-DFF7-493A-8D61-4E7AB9AE9921}"/>
              </a:ext>
            </a:extLst>
          </p:cNvPr>
          <p:cNvSpPr txBox="1"/>
          <p:nvPr/>
        </p:nvSpPr>
        <p:spPr>
          <a:xfrm>
            <a:off x="5478683" y="394996"/>
            <a:ext cx="1234633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F3D8-D17D-4C1F-AA6A-4D0FC107441F}"/>
              </a:ext>
            </a:extLst>
          </p:cNvPr>
          <p:cNvSpPr txBox="1"/>
          <p:nvPr/>
        </p:nvSpPr>
        <p:spPr>
          <a:xfrm>
            <a:off x="397163" y="913945"/>
            <a:ext cx="113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함수의 그래프를 따라 움직이면서 기울기를 조사하고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때 구한 기울기의 값이 작아지는 방향으로 조금씩 내려가는 방법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F99503-A374-42EF-ADB4-1567D60D9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30" y="1840453"/>
            <a:ext cx="5851339" cy="31770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4417DE-5060-40BD-A0C1-EAD5AB9E1E47}"/>
              </a:ext>
            </a:extLst>
          </p:cNvPr>
          <p:cNvSpPr/>
          <p:nvPr/>
        </p:nvSpPr>
        <p:spPr>
          <a:xfrm>
            <a:off x="3325237" y="5005587"/>
            <a:ext cx="5541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http://blog.naver.com/PostView.nhn?blogId=qbxlvnf11&amp;logNo=221386939202&amp;parentCategoryNo=&amp;categoryNo=52&amp;viewDate=&amp;isShowPopularPosts=false&amp;from=postView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869A9-D6E4-435D-B25D-D1F51CA9F82E}"/>
              </a:ext>
            </a:extLst>
          </p:cNvPr>
          <p:cNvSpPr txBox="1"/>
          <p:nvPr/>
        </p:nvSpPr>
        <p:spPr>
          <a:xfrm>
            <a:off x="0" y="0"/>
            <a:ext cx="2135521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 사용하기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0460E5-6D11-45BB-BF1C-7AF6E5F83CFB}"/>
                  </a:ext>
                </a:extLst>
              </p:cNvPr>
              <p:cNvSpPr txBox="1"/>
              <p:nvPr/>
            </p:nvSpPr>
            <p:spPr>
              <a:xfrm>
                <a:off x="4351499" y="5944055"/>
                <a:ext cx="3117007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b="0" i="1" smtClean="0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EE26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i="1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>
                  <a:solidFill>
                    <a:srgbClr val="EE2647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0460E5-6D11-45BB-BF1C-7AF6E5F83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99" y="5944055"/>
                <a:ext cx="3117007" cy="542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0D6865A-FCBF-4BFC-BAEF-CC4B98D97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9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3"/>
    </mc:Choice>
    <mc:Fallback xmlns="">
      <p:transition spd="slow" advTm="11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51B02-D540-4F3C-9EBC-C3821CA7E320}"/>
              </a:ext>
            </a:extLst>
          </p:cNvPr>
          <p:cNvSpPr txBox="1"/>
          <p:nvPr/>
        </p:nvSpPr>
        <p:spPr>
          <a:xfrm>
            <a:off x="0" y="0"/>
            <a:ext cx="2135521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 사용하기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060CA-F051-4702-B091-474841BDB4B9}"/>
                  </a:ext>
                </a:extLst>
              </p:cNvPr>
              <p:cNvSpPr txBox="1"/>
              <p:nvPr/>
            </p:nvSpPr>
            <p:spPr>
              <a:xfrm>
                <a:off x="4396474" y="361193"/>
                <a:ext cx="3669081" cy="448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5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5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→0</m:t>
                              </m:r>
                            </m:lim>
                          </m:limLow>
                          <m:f>
                            <m:fPr>
                              <m:ctrlPr>
                                <a:rPr lang="en-US" altLang="ko-KR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060CA-F051-4702-B091-474841BDB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474" y="361193"/>
                <a:ext cx="3669081" cy="448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B515B7-72A3-4AEB-B40A-5C0EE36336AC}"/>
                  </a:ext>
                </a:extLst>
              </p:cNvPr>
              <p:cNvSpPr txBox="1"/>
              <p:nvPr/>
            </p:nvSpPr>
            <p:spPr>
              <a:xfrm>
                <a:off x="4813853" y="1537699"/>
                <a:ext cx="2572564" cy="448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5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B515B7-72A3-4AEB-B40A-5C0EE3633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853" y="1537699"/>
                <a:ext cx="2572564" cy="4480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B10610F-212D-41D2-8352-04CF67148257}"/>
              </a:ext>
            </a:extLst>
          </p:cNvPr>
          <p:cNvCxnSpPr>
            <a:cxnSpLocks/>
          </p:cNvCxnSpPr>
          <p:nvPr/>
        </p:nvCxnSpPr>
        <p:spPr>
          <a:xfrm>
            <a:off x="6095999" y="970054"/>
            <a:ext cx="0" cy="458275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5EAF96-10F7-43B6-AFD1-3A6D7B39FEDA}"/>
                  </a:ext>
                </a:extLst>
              </p:cNvPr>
              <p:cNvSpPr txBox="1"/>
              <p:nvPr/>
            </p:nvSpPr>
            <p:spPr>
              <a:xfrm>
                <a:off x="6123603" y="1019228"/>
                <a:ext cx="1515671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h</m:t>
                    </m:r>
                    <m:r>
                      <a:rPr lang="en-US" altLang="ko-KR" sz="1500" b="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=∆</m:t>
                    </m:r>
                    <m:r>
                      <a:rPr lang="en-US" altLang="ko-KR" sz="1500" b="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라고 가정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5EAF96-10F7-43B6-AFD1-3A6D7B39F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603" y="1019228"/>
                <a:ext cx="1515671" cy="323165"/>
              </a:xfrm>
              <a:prstGeom prst="rect">
                <a:avLst/>
              </a:prstGeom>
              <a:blipFill>
                <a:blip r:embed="rId7"/>
                <a:stretch>
                  <a:fillRect t="-1887" r="-806" b="-22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02C2B5A-F3E3-4ADD-97B0-1EF5B5B02BA5}"/>
              </a:ext>
            </a:extLst>
          </p:cNvPr>
          <p:cNvCxnSpPr>
            <a:cxnSpLocks/>
          </p:cNvCxnSpPr>
          <p:nvPr/>
        </p:nvCxnSpPr>
        <p:spPr>
          <a:xfrm>
            <a:off x="6123603" y="2173041"/>
            <a:ext cx="0" cy="458275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141F8C-2FE1-4C3C-A1D2-2775E46489EA}"/>
                  </a:ext>
                </a:extLst>
              </p:cNvPr>
              <p:cNvSpPr txBox="1"/>
              <p:nvPr/>
            </p:nvSpPr>
            <p:spPr>
              <a:xfrm>
                <a:off x="5120571" y="2752233"/>
                <a:ext cx="2137573" cy="448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141F8C-2FE1-4C3C-A1D2-2775E4648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71" y="2752233"/>
                <a:ext cx="2137573" cy="4480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2F461E-3713-437F-9068-2AF7AB617B2D}"/>
                  </a:ext>
                </a:extLst>
              </p:cNvPr>
              <p:cNvSpPr txBox="1"/>
              <p:nvPr/>
            </p:nvSpPr>
            <p:spPr>
              <a:xfrm>
                <a:off x="6123602" y="2240595"/>
                <a:ext cx="206601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500" b="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최대한 </a:t>
                </a:r>
                <a:r>
                  <a:rPr lang="en-US" altLang="ko-KR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</a:t>
                </a:r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에 가깝게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2F461E-3713-437F-9068-2AF7AB61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602" y="2240595"/>
                <a:ext cx="2066015" cy="323165"/>
              </a:xfrm>
              <a:prstGeom prst="rect">
                <a:avLst/>
              </a:prstGeom>
              <a:blipFill>
                <a:blip r:embed="rId9"/>
                <a:stretch>
                  <a:fillRect t="-3774" b="-207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DA2563B-E98C-447C-A935-44A65FD3A774}"/>
              </a:ext>
            </a:extLst>
          </p:cNvPr>
          <p:cNvCxnSpPr>
            <a:cxnSpLocks/>
          </p:cNvCxnSpPr>
          <p:nvPr/>
        </p:nvCxnSpPr>
        <p:spPr>
          <a:xfrm>
            <a:off x="6123602" y="3376029"/>
            <a:ext cx="0" cy="458275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7CB526-5905-4A1C-B340-6C69C838AE0A}"/>
                  </a:ext>
                </a:extLst>
              </p:cNvPr>
              <p:cNvSpPr txBox="1"/>
              <p:nvPr/>
            </p:nvSpPr>
            <p:spPr>
              <a:xfrm>
                <a:off x="6232286" y="3443583"/>
                <a:ext cx="1726178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500" b="0" i="1" smtClean="0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양변에 곱하기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7CB526-5905-4A1C-B340-6C69C838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286" y="3443583"/>
                <a:ext cx="1726178" cy="323165"/>
              </a:xfrm>
              <a:prstGeom prst="rect">
                <a:avLst/>
              </a:prstGeom>
              <a:blipFill>
                <a:blip r:embed="rId10"/>
                <a:stretch>
                  <a:fillRect t="-1887" b="-207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346BCB-3F9C-4410-867B-64A16EE12E75}"/>
                  </a:ext>
                </a:extLst>
              </p:cNvPr>
              <p:cNvSpPr txBox="1"/>
              <p:nvPr/>
            </p:nvSpPr>
            <p:spPr>
              <a:xfrm>
                <a:off x="4630853" y="3943671"/>
                <a:ext cx="3117007" cy="439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150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50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ko-KR" sz="150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346BCB-3F9C-4410-867B-64A16EE1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53" y="3943671"/>
                <a:ext cx="3117007" cy="4397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939151-45E1-4725-862F-94DD66BA8423}"/>
              </a:ext>
            </a:extLst>
          </p:cNvPr>
          <p:cNvCxnSpPr>
            <a:cxnSpLocks/>
          </p:cNvCxnSpPr>
          <p:nvPr/>
        </p:nvCxnSpPr>
        <p:spPr>
          <a:xfrm>
            <a:off x="6123602" y="4579017"/>
            <a:ext cx="0" cy="458275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0F1471-1ACB-4CE6-86D5-AE3795092841}"/>
                  </a:ext>
                </a:extLst>
              </p:cNvPr>
              <p:cNvSpPr txBox="1"/>
              <p:nvPr/>
            </p:nvSpPr>
            <p:spPr>
              <a:xfrm>
                <a:off x="6232286" y="4510178"/>
                <a:ext cx="398769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500" i="1">
                        <a:solidFill>
                          <a:srgbClr val="EE2647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함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수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에</a:t>
                </a:r>
                <a:r>
                  <a:rPr lang="en-US" altLang="ko-KR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대해</a:t>
                </a:r>
                <a:r>
                  <a:rPr lang="en-US" altLang="ko-KR" sz="1500" dirty="0">
                    <a:solidFill>
                      <a:srgbClr val="21262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에</a:t>
                </a:r>
                <a:r>
                  <a:rPr lang="en-US" altLang="ko-KR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대해</a:t>
                </a:r>
                <a:r>
                  <a:rPr lang="en-US" altLang="ko-KR" sz="1500" dirty="0">
                    <a:solidFill>
                      <a:srgbClr val="21262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변화를 주었을 때</a:t>
                </a:r>
                <a:r>
                  <a:rPr lang="en-US" altLang="ko-KR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br>
                  <a:rPr lang="en-US" altLang="ko-KR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변화량을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라고 한다면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0F1471-1ACB-4CE6-86D5-AE3795092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286" y="4510178"/>
                <a:ext cx="3987695" cy="553998"/>
              </a:xfrm>
              <a:prstGeom prst="rect">
                <a:avLst/>
              </a:prstGeom>
              <a:blipFill>
                <a:blip r:embed="rId12"/>
                <a:stretch>
                  <a:fillRect t="-1099" b="-120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A00B29-F388-4FFC-BECF-D9563A5CA234}"/>
                  </a:ext>
                </a:extLst>
              </p:cNvPr>
              <p:cNvSpPr txBox="1"/>
              <p:nvPr/>
            </p:nvSpPr>
            <p:spPr>
              <a:xfrm>
                <a:off x="4630852" y="5167933"/>
                <a:ext cx="3117007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500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ko-KR" sz="150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A00B29-F388-4FFC-BECF-D9563A5CA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52" y="5167933"/>
                <a:ext cx="3117007" cy="230832"/>
              </a:xfrm>
              <a:prstGeom prst="rect">
                <a:avLst/>
              </a:prstGeom>
              <a:blipFill>
                <a:blip r:embed="rId13"/>
                <a:stretch>
                  <a:fillRect b="-39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C520CCB-B06A-4DD5-8351-28673EB73973}"/>
              </a:ext>
            </a:extLst>
          </p:cNvPr>
          <p:cNvSpPr txBox="1"/>
          <p:nvPr/>
        </p:nvSpPr>
        <p:spPr>
          <a:xfrm>
            <a:off x="3445255" y="469253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315498-256F-4452-A834-6E5B8B89206F}"/>
              </a:ext>
            </a:extLst>
          </p:cNvPr>
          <p:cNvSpPr txBox="1"/>
          <p:nvPr/>
        </p:nvSpPr>
        <p:spPr>
          <a:xfrm>
            <a:off x="4155181" y="1683787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E22C8-3B89-4330-9863-9BD5AD43A56F}"/>
              </a:ext>
            </a:extLst>
          </p:cNvPr>
          <p:cNvSpPr txBox="1"/>
          <p:nvPr/>
        </p:nvSpPr>
        <p:spPr>
          <a:xfrm>
            <a:off x="4334878" y="2923824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5291A4-DB77-4327-B7B9-CC843044D41D}"/>
              </a:ext>
            </a:extLst>
          </p:cNvPr>
          <p:cNvSpPr txBox="1"/>
          <p:nvPr/>
        </p:nvSpPr>
        <p:spPr>
          <a:xfrm>
            <a:off x="4220972" y="4115051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5633C1-6935-4CBD-AECA-89CCB2E84F3C}"/>
              </a:ext>
            </a:extLst>
          </p:cNvPr>
          <p:cNvSpPr txBox="1"/>
          <p:nvPr/>
        </p:nvSpPr>
        <p:spPr>
          <a:xfrm>
            <a:off x="4345547" y="5200968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⑤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50E9F43-8524-4992-AA90-0268FF1D245F}"/>
              </a:ext>
            </a:extLst>
          </p:cNvPr>
          <p:cNvCxnSpPr>
            <a:cxnSpLocks/>
          </p:cNvCxnSpPr>
          <p:nvPr/>
        </p:nvCxnSpPr>
        <p:spPr>
          <a:xfrm>
            <a:off x="6123601" y="5524133"/>
            <a:ext cx="0" cy="458275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B2ACED-F314-4D39-ADA9-F762DF731588}"/>
                  </a:ext>
                </a:extLst>
              </p:cNvPr>
              <p:cNvSpPr txBox="1"/>
              <p:nvPr/>
            </p:nvSpPr>
            <p:spPr>
              <a:xfrm>
                <a:off x="4580366" y="6101395"/>
                <a:ext cx="3117007" cy="439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500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5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1500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sz="1500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500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15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500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B2ACED-F314-4D39-ADA9-F762DF731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66" y="6101395"/>
                <a:ext cx="3117007" cy="4397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522BD12-2B58-41C1-AD82-AAB57D666418}"/>
              </a:ext>
            </a:extLst>
          </p:cNvPr>
          <p:cNvSpPr txBox="1"/>
          <p:nvPr/>
        </p:nvSpPr>
        <p:spPr>
          <a:xfrm>
            <a:off x="6189358" y="5575573"/>
            <a:ext cx="1901483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⑤번식에 ④번식 대입 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BAF5090-EB50-4CF6-9DEB-4731D3BF2D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4"/>
    </mc:Choice>
    <mc:Fallback xmlns="">
      <p:transition spd="slow" advTm="7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73A232-1CAE-4AB7-ABE6-81060377DA2C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34653E-4277-4C3F-8909-7F3B894261D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딥러닝으로 손글씨 인식하기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9CA27A0-86FA-473A-ACBE-86BFCAEEC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"/>
    </mc:Choice>
    <mc:Fallback xmlns="">
      <p:transition spd="slow" advTm="1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78A96A-3695-46BE-BC22-F7B2A133B972}"/>
                  </a:ext>
                </a:extLst>
              </p:cNvPr>
              <p:cNvSpPr txBox="1"/>
              <p:nvPr/>
            </p:nvSpPr>
            <p:spPr>
              <a:xfrm>
                <a:off x="5052480" y="420442"/>
                <a:ext cx="2087040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78A96A-3695-46BE-BC22-F7B2A133B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480" y="420442"/>
                <a:ext cx="2087040" cy="542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FE8F256-74A8-4254-956E-07687A7C0B4E}"/>
              </a:ext>
            </a:extLst>
          </p:cNvPr>
          <p:cNvSpPr txBox="1"/>
          <p:nvPr/>
        </p:nvSpPr>
        <p:spPr>
          <a:xfrm>
            <a:off x="0" y="0"/>
            <a:ext cx="2135521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 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48214-7409-46BF-854C-091DD42ACF96}"/>
              </a:ext>
            </a:extLst>
          </p:cNvPr>
          <p:cNvSpPr txBox="1"/>
          <p:nvPr/>
        </p:nvSpPr>
        <p:spPr>
          <a:xfrm>
            <a:off x="3395489" y="923984"/>
            <a:ext cx="1678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음이 되는 방향으로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1F1B70-9C0B-4BC3-933A-AE8304EE78A7}"/>
              </a:ext>
            </a:extLst>
          </p:cNvPr>
          <p:cNvCxnSpPr>
            <a:cxnSpLocks/>
          </p:cNvCxnSpPr>
          <p:nvPr/>
        </p:nvCxnSpPr>
        <p:spPr>
          <a:xfrm flipH="1">
            <a:off x="5056917" y="882105"/>
            <a:ext cx="189045" cy="161583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C668B60-ABE6-467B-A483-496162DBF957}"/>
              </a:ext>
            </a:extLst>
          </p:cNvPr>
          <p:cNvCxnSpPr>
            <a:cxnSpLocks/>
          </p:cNvCxnSpPr>
          <p:nvPr/>
        </p:nvCxnSpPr>
        <p:spPr>
          <a:xfrm>
            <a:off x="6898519" y="840227"/>
            <a:ext cx="219329" cy="203461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2B2B55-9F94-4BDC-95C1-48B9A3F42CF6}"/>
              </a:ext>
            </a:extLst>
          </p:cNvPr>
          <p:cNvSpPr txBox="1"/>
          <p:nvPr/>
        </p:nvSpPr>
        <p:spPr>
          <a:xfrm>
            <a:off x="7008183" y="986674"/>
            <a:ext cx="26003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조금씩 이동하면서 최소값 찾기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D011EEE-5836-481A-AE9D-34B3D9ECE273}"/>
              </a:ext>
            </a:extLst>
          </p:cNvPr>
          <p:cNvSpPr/>
          <p:nvPr/>
        </p:nvSpPr>
        <p:spPr>
          <a:xfrm>
            <a:off x="3395489" y="2723676"/>
            <a:ext cx="5408578" cy="1585863"/>
          </a:xfrm>
          <a:custGeom>
            <a:avLst/>
            <a:gdLst>
              <a:gd name="connsiteX0" fmla="*/ 0 w 5408578"/>
              <a:gd name="connsiteY0" fmla="*/ 107004 h 1585863"/>
              <a:gd name="connsiteX1" fmla="*/ 1575881 w 5408578"/>
              <a:gd name="connsiteY1" fmla="*/ 1585608 h 1585863"/>
              <a:gd name="connsiteX2" fmla="*/ 3239310 w 5408578"/>
              <a:gd name="connsiteY2" fmla="*/ 233463 h 1585863"/>
              <a:gd name="connsiteX3" fmla="*/ 4474723 w 5408578"/>
              <a:gd name="connsiteY3" fmla="*/ 1079770 h 1585863"/>
              <a:gd name="connsiteX4" fmla="*/ 5408578 w 5408578"/>
              <a:gd name="connsiteY4" fmla="*/ 0 h 158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8578" h="1585863">
                <a:moveTo>
                  <a:pt x="0" y="107004"/>
                </a:moveTo>
                <a:cubicBezTo>
                  <a:pt x="517998" y="835768"/>
                  <a:pt x="1035996" y="1564532"/>
                  <a:pt x="1575881" y="1585608"/>
                </a:cubicBezTo>
                <a:cubicBezTo>
                  <a:pt x="2115766" y="1606685"/>
                  <a:pt x="2756170" y="317769"/>
                  <a:pt x="3239310" y="233463"/>
                </a:cubicBezTo>
                <a:cubicBezTo>
                  <a:pt x="3722450" y="149157"/>
                  <a:pt x="4113179" y="1118680"/>
                  <a:pt x="4474723" y="1079770"/>
                </a:cubicBezTo>
                <a:cubicBezTo>
                  <a:pt x="4836267" y="1040860"/>
                  <a:pt x="5122422" y="520430"/>
                  <a:pt x="5408578" y="0"/>
                </a:cubicBezTo>
              </a:path>
            </a:pathLst>
          </a:custGeom>
          <a:noFill/>
          <a:ln w="19050"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B8FC8-43AA-4565-9A06-C7B44CF9F6B0}"/>
              </a:ext>
            </a:extLst>
          </p:cNvPr>
          <p:cNvCxnSpPr>
            <a:cxnSpLocks/>
          </p:cNvCxnSpPr>
          <p:nvPr/>
        </p:nvCxnSpPr>
        <p:spPr>
          <a:xfrm>
            <a:off x="3609479" y="3250456"/>
            <a:ext cx="1228260" cy="1312141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B81220D-A738-4588-B1BD-AFCE8E9FB520}"/>
              </a:ext>
            </a:extLst>
          </p:cNvPr>
          <p:cNvSpPr/>
          <p:nvPr/>
        </p:nvSpPr>
        <p:spPr>
          <a:xfrm>
            <a:off x="4175114" y="3838720"/>
            <a:ext cx="77534" cy="77534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CBFEA88-1F89-4A53-A88F-07CF3F1FF6CD}"/>
              </a:ext>
            </a:extLst>
          </p:cNvPr>
          <p:cNvSpPr/>
          <p:nvPr/>
        </p:nvSpPr>
        <p:spPr>
          <a:xfrm>
            <a:off x="5593903" y="3854962"/>
            <a:ext cx="77534" cy="77534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0F93D83-60D2-471A-A0E9-96F33E1D378B}"/>
              </a:ext>
            </a:extLst>
          </p:cNvPr>
          <p:cNvCxnSpPr>
            <a:cxnSpLocks/>
          </p:cNvCxnSpPr>
          <p:nvPr/>
        </p:nvCxnSpPr>
        <p:spPr>
          <a:xfrm flipH="1">
            <a:off x="5154650" y="3012810"/>
            <a:ext cx="1125652" cy="1540262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4389904-1EAF-4EFA-90AE-7B0717E17C60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4252648" y="3877487"/>
            <a:ext cx="308327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7536CCC-4C33-4969-BDFD-E493F3B2413A}"/>
              </a:ext>
            </a:extLst>
          </p:cNvPr>
          <p:cNvCxnSpPr>
            <a:cxnSpLocks/>
          </p:cNvCxnSpPr>
          <p:nvPr/>
        </p:nvCxnSpPr>
        <p:spPr>
          <a:xfrm>
            <a:off x="4560975" y="3877487"/>
            <a:ext cx="0" cy="275413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말풍선: 사각형 35">
            <a:extLst>
              <a:ext uri="{FF2B5EF4-FFF2-40B4-BE49-F238E27FC236}">
                <a16:creationId xmlns:a16="http://schemas.microsoft.com/office/drawing/2014/main" id="{335A4D9E-D0EE-41EC-98FD-C7DF42BA1463}"/>
              </a:ext>
            </a:extLst>
          </p:cNvPr>
          <p:cNvSpPr/>
          <p:nvPr/>
        </p:nvSpPr>
        <p:spPr>
          <a:xfrm flipH="1" flipV="1">
            <a:off x="2381590" y="3663852"/>
            <a:ext cx="1557029" cy="323167"/>
          </a:xfrm>
          <a:prstGeom prst="wedgeRectCallout">
            <a:avLst>
              <a:gd name="adj1" fmla="val -39561"/>
              <a:gd name="adj2" fmla="val 108802"/>
            </a:avLst>
          </a:prstGeom>
          <a:solidFill>
            <a:schemeClr val="bg1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1D2FF4-EEBB-4992-ADD0-8D68306CE501}"/>
                  </a:ext>
                </a:extLst>
              </p:cNvPr>
              <p:cNvSpPr txBox="1"/>
              <p:nvPr/>
            </p:nvSpPr>
            <p:spPr>
              <a:xfrm>
                <a:off x="2418856" y="3669370"/>
                <a:ext cx="1557029" cy="317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접선의 기울기가 음</a:t>
                </a:r>
                <a:r>
                  <a:rPr lang="en-US" altLang="ko-KR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1D2FF4-EEBB-4992-ADD0-8D68306CE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856" y="3669370"/>
                <a:ext cx="1557029" cy="317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46FBDF2C-BAD9-445B-ADCC-8B6DFE963450}"/>
              </a:ext>
            </a:extLst>
          </p:cNvPr>
          <p:cNvSpPr/>
          <p:nvPr/>
        </p:nvSpPr>
        <p:spPr>
          <a:xfrm>
            <a:off x="4101806" y="2736246"/>
            <a:ext cx="1001218" cy="723144"/>
          </a:xfrm>
          <a:prstGeom prst="wedgeRectCallout">
            <a:avLst>
              <a:gd name="adj1" fmla="val -37666"/>
              <a:gd name="adj2" fmla="val 96191"/>
            </a:avLst>
          </a:prstGeom>
          <a:solidFill>
            <a:schemeClr val="bg1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935BA-5D2F-443C-B512-09970EFA7B5D}"/>
                  </a:ext>
                </a:extLst>
              </p:cNvPr>
              <p:cNvSpPr txBox="1"/>
              <p:nvPr/>
            </p:nvSpPr>
            <p:spPr>
              <a:xfrm>
                <a:off x="4171897" y="2787743"/>
                <a:ext cx="951607" cy="625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가 음</a:t>
                </a:r>
                <a:br>
                  <a:rPr lang="en-US" altLang="ko-KR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양이라면</a:t>
                </a:r>
                <a:endPara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0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sz="1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)는</m:t>
                    </m:r>
                  </m:oMath>
                </a14:m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음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935BA-5D2F-443C-B512-09970EFA7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97" y="2787743"/>
                <a:ext cx="951607" cy="625428"/>
              </a:xfrm>
              <a:prstGeom prst="rect">
                <a:avLst/>
              </a:prstGeom>
              <a:blipFill>
                <a:blip r:embed="rId8"/>
                <a:stretch>
                  <a:fillRect b="-38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DA2D33A-E718-4521-8901-CFFC5C3FF842}"/>
                  </a:ext>
                </a:extLst>
              </p:cNvPr>
              <p:cNvSpPr/>
              <p:nvPr/>
            </p:nvSpPr>
            <p:spPr>
              <a:xfrm>
                <a:off x="4230726" y="3616730"/>
                <a:ext cx="4169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DA2D33A-E718-4521-8901-CFFC5C3FF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26" y="3616730"/>
                <a:ext cx="41697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89C0E98-CE75-43F8-949A-598AE9BB0297}"/>
                  </a:ext>
                </a:extLst>
              </p:cNvPr>
              <p:cNvSpPr/>
              <p:nvPr/>
            </p:nvSpPr>
            <p:spPr>
              <a:xfrm>
                <a:off x="4475816" y="3838720"/>
                <a:ext cx="55944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89C0E98-CE75-43F8-949A-598AE9BB0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816" y="3838720"/>
                <a:ext cx="559449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말풍선: 사각형 44">
            <a:extLst>
              <a:ext uri="{FF2B5EF4-FFF2-40B4-BE49-F238E27FC236}">
                <a16:creationId xmlns:a16="http://schemas.microsoft.com/office/drawing/2014/main" id="{99C5815F-610F-44D7-9621-7A647F451700}"/>
              </a:ext>
            </a:extLst>
          </p:cNvPr>
          <p:cNvSpPr/>
          <p:nvPr/>
        </p:nvSpPr>
        <p:spPr>
          <a:xfrm flipH="1">
            <a:off x="5593901" y="2507831"/>
            <a:ext cx="1595797" cy="323167"/>
          </a:xfrm>
          <a:prstGeom prst="wedgeRectCallout">
            <a:avLst>
              <a:gd name="adj1" fmla="val 12863"/>
              <a:gd name="adj2" fmla="val 132883"/>
            </a:avLst>
          </a:prstGeom>
          <a:solidFill>
            <a:schemeClr val="bg1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6AF3F7-642B-4E77-8C10-B5845F6FD14C}"/>
                  </a:ext>
                </a:extLst>
              </p:cNvPr>
              <p:cNvSpPr txBox="1"/>
              <p:nvPr/>
            </p:nvSpPr>
            <p:spPr>
              <a:xfrm>
                <a:off x="5593901" y="2523540"/>
                <a:ext cx="1557029" cy="317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접선의 기울기가 양</a:t>
                </a:r>
                <a:r>
                  <a:rPr lang="en-US" altLang="ko-KR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6AF3F7-642B-4E77-8C10-B5845F6F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01" y="2523540"/>
                <a:ext cx="1557029" cy="317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말풍선: 사각형 45">
            <a:extLst>
              <a:ext uri="{FF2B5EF4-FFF2-40B4-BE49-F238E27FC236}">
                <a16:creationId xmlns:a16="http://schemas.microsoft.com/office/drawing/2014/main" id="{E6CFF1DD-27D8-402A-99E4-2C227B11AC0B}"/>
              </a:ext>
            </a:extLst>
          </p:cNvPr>
          <p:cNvSpPr/>
          <p:nvPr/>
        </p:nvSpPr>
        <p:spPr>
          <a:xfrm flipV="1">
            <a:off x="5549347" y="4244835"/>
            <a:ext cx="1001218" cy="723144"/>
          </a:xfrm>
          <a:prstGeom prst="wedgeRectCallout">
            <a:avLst>
              <a:gd name="adj1" fmla="val -37666"/>
              <a:gd name="adj2" fmla="val 96191"/>
            </a:avLst>
          </a:prstGeom>
          <a:solidFill>
            <a:schemeClr val="bg1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A59DB2-B68C-428F-B4A9-9A98B9C61BBB}"/>
                  </a:ext>
                </a:extLst>
              </p:cNvPr>
              <p:cNvSpPr txBox="1"/>
              <p:nvPr/>
            </p:nvSpPr>
            <p:spPr>
              <a:xfrm>
                <a:off x="5619438" y="4296332"/>
                <a:ext cx="951607" cy="625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가 양</a:t>
                </a:r>
                <a:br>
                  <a:rPr lang="en-US" altLang="ko-KR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음이라면</a:t>
                </a:r>
                <a:endPara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0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sz="1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)는</m:t>
                    </m:r>
                  </m:oMath>
                </a14:m>
                <a:r>
                  <a:rPr lang="ko-KR" altLang="en-US" sz="1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음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A59DB2-B68C-428F-B4A9-9A98B9C6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438" y="4296332"/>
                <a:ext cx="951607" cy="625428"/>
              </a:xfrm>
              <a:prstGeom prst="rect">
                <a:avLst/>
              </a:prstGeom>
              <a:blipFill>
                <a:blip r:embed="rId12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1F66D0-591A-4BF5-99CB-BA16D986BAEE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282578" y="3893729"/>
            <a:ext cx="311325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5A4439A-E3DC-4255-A048-3C802C24CA18}"/>
              </a:ext>
            </a:extLst>
          </p:cNvPr>
          <p:cNvCxnSpPr>
            <a:cxnSpLocks/>
          </p:cNvCxnSpPr>
          <p:nvPr/>
        </p:nvCxnSpPr>
        <p:spPr>
          <a:xfrm>
            <a:off x="5282578" y="3893729"/>
            <a:ext cx="0" cy="289135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7D5B261-3A2E-4F39-863E-AA08A0BA9168}"/>
                  </a:ext>
                </a:extLst>
              </p:cNvPr>
              <p:cNvSpPr/>
              <p:nvPr/>
            </p:nvSpPr>
            <p:spPr>
              <a:xfrm>
                <a:off x="5266547" y="3650645"/>
                <a:ext cx="4169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7D5B261-3A2E-4F39-863E-AA08A0BA9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47" y="3650645"/>
                <a:ext cx="41697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9720416-906D-4803-9925-F7303C23503C}"/>
                  </a:ext>
                </a:extLst>
              </p:cNvPr>
              <p:cNvSpPr/>
              <p:nvPr/>
            </p:nvSpPr>
            <p:spPr>
              <a:xfrm>
                <a:off x="4837739" y="3908240"/>
                <a:ext cx="55944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000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9720416-906D-4803-9925-F7303C235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9" y="3908240"/>
                <a:ext cx="559449" cy="246221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09CCDB-883F-4F85-A17E-F37F857C43B1}"/>
                  </a:ext>
                </a:extLst>
              </p:cNvPr>
              <p:cNvSpPr txBox="1"/>
              <p:nvPr/>
            </p:nvSpPr>
            <p:spPr>
              <a:xfrm>
                <a:off x="4821165" y="5746510"/>
                <a:ext cx="2087040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ko-KR" altLang="en-US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09CCDB-883F-4F85-A17E-F37F857C4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165" y="5746510"/>
                <a:ext cx="2087040" cy="54245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6EFCCC4-6ED0-4883-A53F-DE673581E77F}"/>
              </a:ext>
            </a:extLst>
          </p:cNvPr>
          <p:cNvCxnSpPr/>
          <p:nvPr/>
        </p:nvCxnSpPr>
        <p:spPr>
          <a:xfrm>
            <a:off x="5864685" y="5181600"/>
            <a:ext cx="0" cy="466725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BA1004C6-0250-4D78-BFDE-00CA7ECCE6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388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52"/>
    </mc:Choice>
    <mc:Fallback xmlns="">
      <p:transition spd="slow" advTm="27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7" grpId="0"/>
      <p:bldP spid="12" grpId="0"/>
      <p:bldP spid="22" grpId="0" animBg="1"/>
      <p:bldP spid="17" grpId="0" animBg="1"/>
      <p:bldP spid="24" grpId="0" animBg="1"/>
      <p:bldP spid="36" grpId="0" animBg="1"/>
      <p:bldP spid="38" grpId="0"/>
      <p:bldP spid="39" grpId="0" animBg="1"/>
      <p:bldP spid="40" grpId="0"/>
      <p:bldP spid="41" grpId="0"/>
      <p:bldP spid="42" grpId="0"/>
      <p:bldP spid="45" grpId="0" animBg="1"/>
      <p:bldP spid="43" grpId="0"/>
      <p:bldP spid="46" grpId="0" animBg="1"/>
      <p:bldP spid="47" grpId="0"/>
      <p:bldP spid="55" grpId="0"/>
      <p:bldP spid="56" grpId="0"/>
      <p:bldP spid="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E42A25-F932-4B2E-A6FE-829C047FCFD2}"/>
                  </a:ext>
                </a:extLst>
              </p:cNvPr>
              <p:cNvSpPr txBox="1"/>
              <p:nvPr/>
            </p:nvSpPr>
            <p:spPr>
              <a:xfrm>
                <a:off x="5052480" y="202960"/>
                <a:ext cx="2087040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ko-KR" altLang="en-US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E42A25-F932-4B2E-A6FE-829C047F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480" y="202960"/>
                <a:ext cx="2087040" cy="542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1295C5-D834-4FF7-BFDF-31AEE0B4E388}"/>
              </a:ext>
            </a:extLst>
          </p:cNvPr>
          <p:cNvSpPr txBox="1"/>
          <p:nvPr/>
        </p:nvSpPr>
        <p:spPr>
          <a:xfrm>
            <a:off x="0" y="0"/>
            <a:ext cx="2135521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 사용하기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D5F00-8BD2-4EAF-8045-3EAE371A4737}"/>
              </a:ext>
            </a:extLst>
          </p:cNvPr>
          <p:cNvSpPr txBox="1"/>
          <p:nvPr/>
        </p:nvSpPr>
        <p:spPr>
          <a:xfrm>
            <a:off x="4010137" y="745416"/>
            <a:ext cx="31293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학습률</a:t>
            </a:r>
            <a:b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공이 어느 정도의 폭으로 움직이는가</a:t>
            </a:r>
            <a: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5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AACE90-C75B-4DAF-952C-E44632E2F09E}"/>
              </a:ext>
            </a:extLst>
          </p:cNvPr>
          <p:cNvCxnSpPr>
            <a:cxnSpLocks/>
          </p:cNvCxnSpPr>
          <p:nvPr/>
        </p:nvCxnSpPr>
        <p:spPr>
          <a:xfrm flipH="1">
            <a:off x="5906955" y="626363"/>
            <a:ext cx="189045" cy="161583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0EC739-366F-4A28-AE04-A72984FC705A}"/>
                  </a:ext>
                </a:extLst>
              </p:cNvPr>
              <p:cNvSpPr txBox="1"/>
              <p:nvPr/>
            </p:nvSpPr>
            <p:spPr>
              <a:xfrm>
                <a:off x="4863435" y="2201514"/>
                <a:ext cx="2087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0EC739-366F-4A28-AE04-A72984FC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35" y="2201514"/>
                <a:ext cx="2087040" cy="276999"/>
              </a:xfrm>
              <a:prstGeom prst="rect">
                <a:avLst/>
              </a:prstGeom>
              <a:blipFill>
                <a:blip r:embed="rId7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9DF350B-F5F9-4B98-88F3-5816CC54C402}"/>
              </a:ext>
            </a:extLst>
          </p:cNvPr>
          <p:cNvCxnSpPr>
            <a:cxnSpLocks/>
          </p:cNvCxnSpPr>
          <p:nvPr/>
        </p:nvCxnSpPr>
        <p:spPr>
          <a:xfrm>
            <a:off x="5887905" y="2609850"/>
            <a:ext cx="0" cy="53340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8651E9-9A55-45DD-B4DF-4AB9A0F2DEDC}"/>
                  </a:ext>
                </a:extLst>
              </p:cNvPr>
              <p:cNvSpPr txBox="1"/>
              <p:nvPr/>
            </p:nvSpPr>
            <p:spPr>
              <a:xfrm>
                <a:off x="4844385" y="3094180"/>
                <a:ext cx="208704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8651E9-9A55-45DD-B4DF-4AB9A0F2D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385" y="3094180"/>
                <a:ext cx="2087040" cy="5275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3E5B7B-BEC4-4303-A3EF-CC3584AD9940}"/>
              </a:ext>
            </a:extLst>
          </p:cNvPr>
          <p:cNvCxnSpPr>
            <a:cxnSpLocks/>
          </p:cNvCxnSpPr>
          <p:nvPr/>
        </p:nvCxnSpPr>
        <p:spPr>
          <a:xfrm>
            <a:off x="5887905" y="3621760"/>
            <a:ext cx="0" cy="53340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B66B99-A30A-4A09-B5B2-CC845FA33E34}"/>
              </a:ext>
            </a:extLst>
          </p:cNvPr>
          <p:cNvSpPr txBox="1"/>
          <p:nvPr/>
        </p:nvSpPr>
        <p:spPr>
          <a:xfrm>
            <a:off x="5887905" y="3726877"/>
            <a:ext cx="1678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다변수 함수로 확장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ED7A5A-D14B-421C-BF18-181B45A17D36}"/>
                  </a:ext>
                </a:extLst>
              </p:cNvPr>
              <p:cNvSpPr txBox="1"/>
              <p:nvPr/>
            </p:nvSpPr>
            <p:spPr>
              <a:xfrm>
                <a:off x="4252448" y="4386273"/>
                <a:ext cx="3270913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ED7A5A-D14B-421C-BF18-181B45A1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448" y="4386273"/>
                <a:ext cx="3270913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6C08E3-E9A4-4053-8780-B841DD4C9C7E}"/>
              </a:ext>
            </a:extLst>
          </p:cNvPr>
          <p:cNvSpPr/>
          <p:nvPr/>
        </p:nvSpPr>
        <p:spPr>
          <a:xfrm>
            <a:off x="5181600" y="4276725"/>
            <a:ext cx="2266949" cy="819150"/>
          </a:xfrm>
          <a:prstGeom prst="rect">
            <a:avLst/>
          </a:prstGeom>
          <a:noFill/>
          <a:ln w="28575"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3235A2-530E-4F9D-A030-31B6A10DF8A4}"/>
                  </a:ext>
                </a:extLst>
              </p:cNvPr>
              <p:cNvSpPr txBox="1"/>
              <p:nvPr/>
            </p:nvSpPr>
            <p:spPr>
              <a:xfrm>
                <a:off x="7448549" y="5442617"/>
                <a:ext cx="1863011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손실함수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1500" dirty="0">
                    <a:solidFill>
                      <a:srgbClr val="EE2647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기울기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3235A2-530E-4F9D-A030-31B6A10D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49" y="5442617"/>
                <a:ext cx="1863011" cy="332912"/>
              </a:xfrm>
              <a:prstGeom prst="rect">
                <a:avLst/>
              </a:prstGeom>
              <a:blipFill>
                <a:blip r:embed="rId10"/>
                <a:stretch>
                  <a:fillRect l="-984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074D641C-F352-44BB-91DA-4BE5CC4D8FB2}"/>
              </a:ext>
            </a:extLst>
          </p:cNvPr>
          <p:cNvCxnSpPr>
            <a:cxnSpLocks/>
            <a:stCxn id="25" idx="2"/>
            <a:endCxn id="26" idx="1"/>
          </p:cNvCxnSpPr>
          <p:nvPr/>
        </p:nvCxnSpPr>
        <p:spPr>
          <a:xfrm rot="16200000" flipH="1">
            <a:off x="6625213" y="4785737"/>
            <a:ext cx="513198" cy="1133474"/>
          </a:xfrm>
          <a:prstGeom prst="curvedConnector2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15BB01-BBA5-4D84-8944-34816D0E9866}"/>
              </a:ext>
            </a:extLst>
          </p:cNvPr>
          <p:cNvSpPr txBox="1"/>
          <p:nvPr/>
        </p:nvSpPr>
        <p:spPr>
          <a:xfrm>
            <a:off x="4693086" y="36272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452FD4-A928-4043-AB9E-AAE105F19D35}"/>
              </a:ext>
            </a:extLst>
          </p:cNvPr>
          <p:cNvSpPr txBox="1"/>
          <p:nvPr/>
        </p:nvSpPr>
        <p:spPr>
          <a:xfrm>
            <a:off x="4568512" y="2227176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58DCB1-614E-4FD9-A63D-D2E320A835D2}"/>
              </a:ext>
            </a:extLst>
          </p:cNvPr>
          <p:cNvSpPr txBox="1"/>
          <p:nvPr/>
        </p:nvSpPr>
        <p:spPr>
          <a:xfrm>
            <a:off x="4388815" y="3289652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9C5B6DD-B5B4-4FF1-9759-A495DFD682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032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56"/>
    </mc:Choice>
    <mc:Fallback xmlns="">
      <p:transition spd="slow" advTm="40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8" grpId="0"/>
      <p:bldP spid="10" grpId="0"/>
      <p:bldP spid="17" grpId="0"/>
      <p:bldP spid="23" grpId="0"/>
      <p:bldP spid="24" grpId="0"/>
      <p:bldP spid="25" grpId="0" animBg="1"/>
      <p:bldP spid="26" grpId="0"/>
      <p:bldP spid="21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D623E-684E-4C09-93EF-F43FD7CA3345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09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CA4230-FD87-4BDB-BDF9-2BC3A76CAD53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2B9203E-71A4-4B56-9BDE-1B441D8D0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8"/>
    </mc:Choice>
    <mc:Fallback xmlns="">
      <p:transition spd="slow" advTm="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D95096-F05B-45EC-9E7D-9DCE025C2DBC}"/>
              </a:ext>
            </a:extLst>
          </p:cNvPr>
          <p:cNvSpPr txBox="1"/>
          <p:nvPr/>
        </p:nvSpPr>
        <p:spPr>
          <a:xfrm>
            <a:off x="0" y="0"/>
            <a:ext cx="231024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09.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88FF74-538E-42A8-8CAD-8409B4E6A3C3}"/>
              </a:ext>
            </a:extLst>
          </p:cNvPr>
          <p:cNvGrpSpPr/>
          <p:nvPr/>
        </p:nvGrpSpPr>
        <p:grpSpPr>
          <a:xfrm>
            <a:off x="2310248" y="2402292"/>
            <a:ext cx="2553895" cy="2053415"/>
            <a:chOff x="3903421" y="3150882"/>
            <a:chExt cx="4539101" cy="338934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D5838B1-6184-4CB4-8DD8-D0DB47437DC9}"/>
                </a:ext>
              </a:extLst>
            </p:cNvPr>
            <p:cNvSpPr/>
            <p:nvPr/>
          </p:nvSpPr>
          <p:spPr>
            <a:xfrm>
              <a:off x="4055457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24EAE8A-2973-4003-92AE-3592E966B27C}"/>
                </a:ext>
              </a:extLst>
            </p:cNvPr>
            <p:cNvSpPr/>
            <p:nvPr/>
          </p:nvSpPr>
          <p:spPr>
            <a:xfrm>
              <a:off x="4055457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4C7025A-A738-4F5B-8BD5-825CD74A9AFB}"/>
                </a:ext>
              </a:extLst>
            </p:cNvPr>
            <p:cNvSpPr/>
            <p:nvPr/>
          </p:nvSpPr>
          <p:spPr>
            <a:xfrm>
              <a:off x="4055457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0621144-92C1-4171-9D8F-C50B5A42DB86}"/>
                </a:ext>
              </a:extLst>
            </p:cNvPr>
            <p:cNvSpPr/>
            <p:nvPr/>
          </p:nvSpPr>
          <p:spPr>
            <a:xfrm>
              <a:off x="5235272" y="3150882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8BFE268-FE23-4D7A-AAA0-77EF632138A4}"/>
                </a:ext>
              </a:extLst>
            </p:cNvPr>
            <p:cNvSpPr/>
            <p:nvPr/>
          </p:nvSpPr>
          <p:spPr>
            <a:xfrm>
              <a:off x="6253533" y="3926819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8870EB2-A873-4AD1-A2D9-206F183F8A33}"/>
                </a:ext>
              </a:extLst>
            </p:cNvPr>
            <p:cNvSpPr/>
            <p:nvPr/>
          </p:nvSpPr>
          <p:spPr>
            <a:xfrm>
              <a:off x="6253532" y="4993223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85B5C97-2CE5-4481-950F-C371FE8FDE35}"/>
                </a:ext>
              </a:extLst>
            </p:cNvPr>
            <p:cNvSpPr/>
            <p:nvPr/>
          </p:nvSpPr>
          <p:spPr>
            <a:xfrm>
              <a:off x="7843413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C758B21-CF25-45C4-8FBD-28EF76685BB5}"/>
                </a:ext>
              </a:extLst>
            </p:cNvPr>
            <p:cNvSpPr/>
            <p:nvPr/>
          </p:nvSpPr>
          <p:spPr>
            <a:xfrm>
              <a:off x="7843413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5C60A24-F4AE-40A7-8786-72F68999836C}"/>
                </a:ext>
              </a:extLst>
            </p:cNvPr>
            <p:cNvSpPr/>
            <p:nvPr/>
          </p:nvSpPr>
          <p:spPr>
            <a:xfrm>
              <a:off x="7843413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89706AF-91CB-4FAE-AF6F-6E77B2F63DBE}"/>
                </a:ext>
              </a:extLst>
            </p:cNvPr>
            <p:cNvSpPr/>
            <p:nvPr/>
          </p:nvSpPr>
          <p:spPr>
            <a:xfrm>
              <a:off x="6590119" y="3151350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F9E3F2A-1DC3-4674-BFDD-C227E0D791F0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4466424" y="3638671"/>
              <a:ext cx="1787109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65BD1D6-D358-4740-BDCE-2064AAA5F68C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4466424" y="3638671"/>
              <a:ext cx="1787108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0FAFFBC-3630-48C1-B65A-CF299276E765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4466424" y="4132303"/>
              <a:ext cx="1787109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138A3D4-1857-42D9-8817-6981185F783D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4466424" y="4685008"/>
              <a:ext cx="1787108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B630D0A-2CD8-424B-968B-E252EAB167F0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4466424" y="5198707"/>
              <a:ext cx="1787108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52F93A8-6155-48EB-97AB-82A8AD019D6E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4466424" y="4132303"/>
              <a:ext cx="1787109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B4501F4-406B-4C98-A9BA-13F56FD7CC8F}"/>
                </a:ext>
              </a:extLst>
            </p:cNvPr>
            <p:cNvCxnSpPr>
              <a:cxnSpLocks/>
              <a:stCxn id="9" idx="4"/>
              <a:endCxn id="10" idx="2"/>
            </p:cNvCxnSpPr>
            <p:nvPr/>
          </p:nvCxnSpPr>
          <p:spPr>
            <a:xfrm>
              <a:off x="5440756" y="3561849"/>
              <a:ext cx="812777" cy="570454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55623B-45F5-42E7-A19C-5F7D43006EDE}"/>
                </a:ext>
              </a:extLst>
            </p:cNvPr>
            <p:cNvCxnSpPr>
              <a:cxnSpLocks/>
              <a:stCxn id="9" idx="4"/>
              <a:endCxn id="11" idx="2"/>
            </p:cNvCxnSpPr>
            <p:nvPr/>
          </p:nvCxnSpPr>
          <p:spPr>
            <a:xfrm>
              <a:off x="5440756" y="3561849"/>
              <a:ext cx="812776" cy="163685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E4580A6-7AF6-40A3-9161-42D7BB5D7FB2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 flipV="1">
              <a:off x="6664500" y="3638671"/>
              <a:ext cx="1178913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6C5A959-A574-4F0D-9C1F-BDD0C82F8D72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6664500" y="4132303"/>
              <a:ext cx="1178913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A99D322-6A9F-49A1-B46A-D04BBF129F64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6664500" y="4132303"/>
              <a:ext cx="1178913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F808D19-02A8-41FB-9802-BC6AFA2B72D6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6664499" y="3638671"/>
              <a:ext cx="1178914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C004744-EBA8-4A97-B30C-A0B032011526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6664499" y="4685008"/>
              <a:ext cx="1178914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76FB0D9-32E4-41DB-8469-F424FE5CA2F2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>
              <a:off x="6664499" y="5198707"/>
              <a:ext cx="1178914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D70A41C-B071-495A-A698-49389AB809E1}"/>
                </a:ext>
              </a:extLst>
            </p:cNvPr>
            <p:cNvCxnSpPr>
              <a:cxnSpLocks/>
              <a:stCxn id="15" idx="5"/>
              <a:endCxn id="14" idx="2"/>
            </p:cNvCxnSpPr>
            <p:nvPr/>
          </p:nvCxnSpPr>
          <p:spPr>
            <a:xfrm>
              <a:off x="6940901" y="3502132"/>
              <a:ext cx="902512" cy="2229213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BDE550F-82FB-4485-B72C-8E81E8131BDA}"/>
                </a:ext>
              </a:extLst>
            </p:cNvPr>
            <p:cNvCxnSpPr>
              <a:cxnSpLocks/>
              <a:stCxn id="15" idx="5"/>
              <a:endCxn id="13" idx="2"/>
            </p:cNvCxnSpPr>
            <p:nvPr/>
          </p:nvCxnSpPr>
          <p:spPr>
            <a:xfrm>
              <a:off x="6940901" y="3502132"/>
              <a:ext cx="902512" cy="118287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2F08DF-1E4B-45FD-BE2B-5C192BF31EF8}"/>
                </a:ext>
              </a:extLst>
            </p:cNvPr>
            <p:cNvCxnSpPr>
              <a:cxnSpLocks/>
              <a:stCxn id="15" idx="5"/>
              <a:endCxn id="12" idx="2"/>
            </p:cNvCxnSpPr>
            <p:nvPr/>
          </p:nvCxnSpPr>
          <p:spPr>
            <a:xfrm>
              <a:off x="6940901" y="3502132"/>
              <a:ext cx="902512" cy="13653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13A63F-9976-4368-AF51-BF6D931CB2B6}"/>
                </a:ext>
              </a:extLst>
            </p:cNvPr>
            <p:cNvSpPr txBox="1"/>
            <p:nvPr/>
          </p:nvSpPr>
          <p:spPr>
            <a:xfrm>
              <a:off x="3903421" y="6078566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737E14-0929-434E-B329-ABE38CCD1A85}"/>
                </a:ext>
              </a:extLst>
            </p:cNvPr>
            <p:cNvSpPr txBox="1"/>
            <p:nvPr/>
          </p:nvSpPr>
          <p:spPr>
            <a:xfrm>
              <a:off x="6138541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은닉층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699509B-8658-4D9A-A729-4243C20B664E}"/>
                </a:ext>
              </a:extLst>
            </p:cNvPr>
            <p:cNvSpPr txBox="1"/>
            <p:nvPr/>
          </p:nvSpPr>
          <p:spPr>
            <a:xfrm>
              <a:off x="7733674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65EAD83-C16D-4762-845F-07CBA4AB691F}"/>
              </a:ext>
            </a:extLst>
          </p:cNvPr>
          <p:cNvGrpSpPr/>
          <p:nvPr/>
        </p:nvGrpSpPr>
        <p:grpSpPr>
          <a:xfrm>
            <a:off x="7011087" y="2402292"/>
            <a:ext cx="2553895" cy="2053415"/>
            <a:chOff x="3903421" y="3150882"/>
            <a:chExt cx="4539101" cy="338934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64B5F65-F1BF-47D4-A63A-8B5541BB8CB6}"/>
                </a:ext>
              </a:extLst>
            </p:cNvPr>
            <p:cNvSpPr/>
            <p:nvPr/>
          </p:nvSpPr>
          <p:spPr>
            <a:xfrm>
              <a:off x="4055457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F768F85-0BB3-49D1-8228-5A632F5ABADA}"/>
                </a:ext>
              </a:extLst>
            </p:cNvPr>
            <p:cNvSpPr/>
            <p:nvPr/>
          </p:nvSpPr>
          <p:spPr>
            <a:xfrm>
              <a:off x="4055457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4721364-D049-4AB7-8C90-BA5118036A73}"/>
                </a:ext>
              </a:extLst>
            </p:cNvPr>
            <p:cNvSpPr/>
            <p:nvPr/>
          </p:nvSpPr>
          <p:spPr>
            <a:xfrm>
              <a:off x="4055457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23FB0EE-4C2C-45A6-92EA-2276495C970D}"/>
                </a:ext>
              </a:extLst>
            </p:cNvPr>
            <p:cNvSpPr/>
            <p:nvPr/>
          </p:nvSpPr>
          <p:spPr>
            <a:xfrm>
              <a:off x="5235272" y="3150882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49D117E-B1C7-4081-9023-8AB228BB25A2}"/>
                </a:ext>
              </a:extLst>
            </p:cNvPr>
            <p:cNvSpPr/>
            <p:nvPr/>
          </p:nvSpPr>
          <p:spPr>
            <a:xfrm>
              <a:off x="6253533" y="3926819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EB8452B-62ED-40F2-A651-858A4526DDD7}"/>
                </a:ext>
              </a:extLst>
            </p:cNvPr>
            <p:cNvSpPr/>
            <p:nvPr/>
          </p:nvSpPr>
          <p:spPr>
            <a:xfrm>
              <a:off x="6253532" y="4993223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C82EC2-68E7-405A-9599-25DC4EA74ED2}"/>
                </a:ext>
              </a:extLst>
            </p:cNvPr>
            <p:cNvSpPr/>
            <p:nvPr/>
          </p:nvSpPr>
          <p:spPr>
            <a:xfrm>
              <a:off x="7843413" y="3433187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B1FF2B9-216A-4A9E-B7FD-37DB6A67E418}"/>
                </a:ext>
              </a:extLst>
            </p:cNvPr>
            <p:cNvSpPr/>
            <p:nvPr/>
          </p:nvSpPr>
          <p:spPr>
            <a:xfrm>
              <a:off x="7843413" y="4479524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CD947FD-B9FE-4EB3-A577-155BCE461273}"/>
                </a:ext>
              </a:extLst>
            </p:cNvPr>
            <p:cNvSpPr/>
            <p:nvPr/>
          </p:nvSpPr>
          <p:spPr>
            <a:xfrm>
              <a:off x="7843413" y="5525861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F3AA522-0FF3-42E1-BA01-391EF72EAC94}"/>
                </a:ext>
              </a:extLst>
            </p:cNvPr>
            <p:cNvSpPr/>
            <p:nvPr/>
          </p:nvSpPr>
          <p:spPr>
            <a:xfrm>
              <a:off x="6590119" y="3151350"/>
              <a:ext cx="410967" cy="4109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6F89F8A-5B55-495C-AB41-1259B465DD7E}"/>
                </a:ext>
              </a:extLst>
            </p:cNvPr>
            <p:cNvCxnSpPr>
              <a:cxnSpLocks/>
              <a:stCxn id="53" idx="6"/>
              <a:endCxn id="57" idx="2"/>
            </p:cNvCxnSpPr>
            <p:nvPr/>
          </p:nvCxnSpPr>
          <p:spPr>
            <a:xfrm>
              <a:off x="4466424" y="3638671"/>
              <a:ext cx="1787109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C2AE9B2-7B94-4887-A405-95BC3941A33D}"/>
                </a:ext>
              </a:extLst>
            </p:cNvPr>
            <p:cNvCxnSpPr>
              <a:cxnSpLocks/>
              <a:stCxn id="53" idx="6"/>
              <a:endCxn id="58" idx="2"/>
            </p:cNvCxnSpPr>
            <p:nvPr/>
          </p:nvCxnSpPr>
          <p:spPr>
            <a:xfrm>
              <a:off x="4466424" y="3638671"/>
              <a:ext cx="1787108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6AE9DC67-0A84-4F21-8DE9-DA63C793D96E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 flipV="1">
              <a:off x="4466424" y="4132303"/>
              <a:ext cx="1787109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A1A8CE1F-42EF-42B4-B1FD-4CF784ADF3BE}"/>
                </a:ext>
              </a:extLst>
            </p:cNvPr>
            <p:cNvCxnSpPr>
              <a:cxnSpLocks/>
              <a:stCxn id="54" idx="6"/>
              <a:endCxn id="58" idx="2"/>
            </p:cNvCxnSpPr>
            <p:nvPr/>
          </p:nvCxnSpPr>
          <p:spPr>
            <a:xfrm>
              <a:off x="4466424" y="4685008"/>
              <a:ext cx="1787108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6CF3D667-CC85-4089-930F-E9E1C1C7629E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 flipV="1">
              <a:off x="4466424" y="5198707"/>
              <a:ext cx="1787108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E880C1F-4C25-4353-9CD9-AF0BFDFCFD53}"/>
                </a:ext>
              </a:extLst>
            </p:cNvPr>
            <p:cNvCxnSpPr>
              <a:cxnSpLocks/>
              <a:stCxn id="55" idx="6"/>
              <a:endCxn id="57" idx="2"/>
            </p:cNvCxnSpPr>
            <p:nvPr/>
          </p:nvCxnSpPr>
          <p:spPr>
            <a:xfrm flipV="1">
              <a:off x="4466424" y="4132303"/>
              <a:ext cx="1787109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069FC434-846D-462C-B46F-4E273180F5D7}"/>
                </a:ext>
              </a:extLst>
            </p:cNvPr>
            <p:cNvCxnSpPr>
              <a:cxnSpLocks/>
              <a:stCxn id="56" idx="4"/>
              <a:endCxn id="57" idx="2"/>
            </p:cNvCxnSpPr>
            <p:nvPr/>
          </p:nvCxnSpPr>
          <p:spPr>
            <a:xfrm>
              <a:off x="5440756" y="3561849"/>
              <a:ext cx="812777" cy="570454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71C74A18-695A-4E4C-83D3-3B83DC51334B}"/>
                </a:ext>
              </a:extLst>
            </p:cNvPr>
            <p:cNvCxnSpPr>
              <a:cxnSpLocks/>
              <a:stCxn id="56" idx="4"/>
              <a:endCxn id="58" idx="2"/>
            </p:cNvCxnSpPr>
            <p:nvPr/>
          </p:nvCxnSpPr>
          <p:spPr>
            <a:xfrm>
              <a:off x="5440756" y="3561849"/>
              <a:ext cx="812776" cy="163685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182DCCC8-294A-4526-A1DA-41AC5D49E158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6664500" y="3638671"/>
              <a:ext cx="1178913" cy="49363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FF9E9C8-A75D-4976-A04F-09B50ACCADF5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>
              <a:off x="6664500" y="4132303"/>
              <a:ext cx="1178913" cy="552705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2264C95-386F-4DC2-864E-40D802FFD27E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6664500" y="4132303"/>
              <a:ext cx="1178913" cy="1599042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40D4AC-88FF-4E67-BC5B-05CB7E18243B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6664499" y="3638671"/>
              <a:ext cx="1178914" cy="156003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3C44D09-FFCE-4C61-A4A4-340F3556CB4D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6664499" y="4685008"/>
              <a:ext cx="1178914" cy="51369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AC90D4B9-EEEA-4D47-BB09-DCF50E25C04B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>
              <a:off x="6664499" y="5198707"/>
              <a:ext cx="1178914" cy="532638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36A4C38E-529A-4EF0-835E-CA55B966BEE8}"/>
                </a:ext>
              </a:extLst>
            </p:cNvPr>
            <p:cNvCxnSpPr>
              <a:cxnSpLocks/>
              <a:stCxn id="62" idx="5"/>
              <a:endCxn id="61" idx="2"/>
            </p:cNvCxnSpPr>
            <p:nvPr/>
          </p:nvCxnSpPr>
          <p:spPr>
            <a:xfrm>
              <a:off x="6940901" y="3502132"/>
              <a:ext cx="902512" cy="2229213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7E0B9B6-B25F-4698-A943-BE3170D8084F}"/>
                </a:ext>
              </a:extLst>
            </p:cNvPr>
            <p:cNvCxnSpPr>
              <a:cxnSpLocks/>
              <a:stCxn id="62" idx="5"/>
              <a:endCxn id="60" idx="2"/>
            </p:cNvCxnSpPr>
            <p:nvPr/>
          </p:nvCxnSpPr>
          <p:spPr>
            <a:xfrm>
              <a:off x="6940901" y="3502132"/>
              <a:ext cx="902512" cy="1182876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2FE723CE-2962-47DC-8C9D-8575986E80B1}"/>
                </a:ext>
              </a:extLst>
            </p:cNvPr>
            <p:cNvCxnSpPr>
              <a:cxnSpLocks/>
              <a:stCxn id="62" idx="5"/>
              <a:endCxn id="59" idx="2"/>
            </p:cNvCxnSpPr>
            <p:nvPr/>
          </p:nvCxnSpPr>
          <p:spPr>
            <a:xfrm>
              <a:off x="6940901" y="3502132"/>
              <a:ext cx="902512" cy="136539"/>
            </a:xfrm>
            <a:prstGeom prst="line">
              <a:avLst/>
            </a:prstGeom>
            <a:ln>
              <a:solidFill>
                <a:srgbClr val="EE26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03AACDB-C1C5-4629-9118-F8F6F751BB80}"/>
                </a:ext>
              </a:extLst>
            </p:cNvPr>
            <p:cNvSpPr txBox="1"/>
            <p:nvPr/>
          </p:nvSpPr>
          <p:spPr>
            <a:xfrm>
              <a:off x="3903421" y="6078566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269539A-D475-4036-9ED3-3034EB97A9F4}"/>
                </a:ext>
              </a:extLst>
            </p:cNvPr>
            <p:cNvSpPr txBox="1"/>
            <p:nvPr/>
          </p:nvSpPr>
          <p:spPr>
            <a:xfrm>
              <a:off x="6138541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은닉층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0C30AA9-6914-4445-9ECA-8DD9BB317690}"/>
                </a:ext>
              </a:extLst>
            </p:cNvPr>
            <p:cNvSpPr txBox="1"/>
            <p:nvPr/>
          </p:nvSpPr>
          <p:spPr>
            <a:xfrm>
              <a:off x="7733674" y="6078565"/>
              <a:ext cx="708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계층</a:t>
              </a:r>
              <a:b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출력층</a:t>
              </a:r>
              <a:r>
                <a:rPr lang="en-US" altLang="ko-KR" sz="12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7A6048D-238B-442B-912E-FE6508D05C2E}"/>
              </a:ext>
            </a:extLst>
          </p:cNvPr>
          <p:cNvSpPr txBox="1"/>
          <p:nvPr/>
        </p:nvSpPr>
        <p:spPr>
          <a:xfrm>
            <a:off x="4357511" y="647915"/>
            <a:ext cx="3476977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(Backpropagation)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7E77A4-AE07-4F6A-97B5-6D50A27D6B17}"/>
              </a:ext>
            </a:extLst>
          </p:cNvPr>
          <p:cNvSpPr txBox="1"/>
          <p:nvPr/>
        </p:nvSpPr>
        <p:spPr>
          <a:xfrm>
            <a:off x="1171413" y="1215451"/>
            <a:ext cx="984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출력값의 오차를 기반으로 출력층에서 입력층 방향으로 가중치와 바이어스를 거꾸로 갱신해 나가는 방법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9406B6F8-AD66-4340-825A-B240A82E8585}"/>
              </a:ext>
            </a:extLst>
          </p:cNvPr>
          <p:cNvSpPr/>
          <p:nvPr/>
        </p:nvSpPr>
        <p:spPr>
          <a:xfrm>
            <a:off x="2365732" y="4847155"/>
            <a:ext cx="2533580" cy="369969"/>
          </a:xfrm>
          <a:prstGeom prst="rightArrow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BD2C33FC-CBCB-4E18-8835-558A75DB757F}"/>
              </a:ext>
            </a:extLst>
          </p:cNvPr>
          <p:cNvSpPr/>
          <p:nvPr/>
        </p:nvSpPr>
        <p:spPr>
          <a:xfrm rot="10800000">
            <a:off x="7001872" y="4810976"/>
            <a:ext cx="2533580" cy="369969"/>
          </a:xfrm>
          <a:prstGeom prst="rightArrow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22E3FB-00C6-4BAE-B35F-92A468094100}"/>
              </a:ext>
            </a:extLst>
          </p:cNvPr>
          <p:cNvSpPr txBox="1"/>
          <p:nvPr/>
        </p:nvSpPr>
        <p:spPr>
          <a:xfrm>
            <a:off x="3204619" y="515254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순전파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9D1955-450E-4CE3-876A-9E85680A9548}"/>
              </a:ext>
            </a:extLst>
          </p:cNvPr>
          <p:cNvSpPr txBox="1"/>
          <p:nvPr/>
        </p:nvSpPr>
        <p:spPr>
          <a:xfrm>
            <a:off x="8060752" y="511636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</a:t>
            </a:r>
            <a:endParaRPr lang="en-US" altLang="ko-KR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9B32F42-703D-4577-8792-455B04AA4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9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2"/>
    </mc:Choice>
    <mc:Fallback xmlns="">
      <p:transition spd="slow" advTm="10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E7CA5C-6266-4867-A2C9-7988A7400870}"/>
              </a:ext>
            </a:extLst>
          </p:cNvPr>
          <p:cNvSpPr/>
          <p:nvPr/>
        </p:nvSpPr>
        <p:spPr>
          <a:xfrm>
            <a:off x="9451386" y="5187301"/>
            <a:ext cx="515400" cy="743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779FDF3-4260-40BE-9DC1-8F8C5F180F3C}"/>
              </a:ext>
            </a:extLst>
          </p:cNvPr>
          <p:cNvSpPr/>
          <p:nvPr/>
        </p:nvSpPr>
        <p:spPr>
          <a:xfrm>
            <a:off x="9134272" y="5189519"/>
            <a:ext cx="319281" cy="743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39E76EB-04C9-47F3-8797-4F3F4AC49E1B}"/>
              </a:ext>
            </a:extLst>
          </p:cNvPr>
          <p:cNvSpPr/>
          <p:nvPr/>
        </p:nvSpPr>
        <p:spPr>
          <a:xfrm>
            <a:off x="6530136" y="5201894"/>
            <a:ext cx="492296" cy="743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872E5AF-AD0F-4BED-A21A-BD326D54A811}"/>
              </a:ext>
            </a:extLst>
          </p:cNvPr>
          <p:cNvSpPr/>
          <p:nvPr/>
        </p:nvSpPr>
        <p:spPr>
          <a:xfrm>
            <a:off x="6039690" y="5204541"/>
            <a:ext cx="492296" cy="743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43304F5-576F-469E-B64F-9407C65B1281}"/>
              </a:ext>
            </a:extLst>
          </p:cNvPr>
          <p:cNvGrpSpPr/>
          <p:nvPr/>
        </p:nvGrpSpPr>
        <p:grpSpPr>
          <a:xfrm>
            <a:off x="4727629" y="5204541"/>
            <a:ext cx="2367619" cy="731290"/>
            <a:chOff x="4407314" y="3968902"/>
            <a:chExt cx="2367619" cy="731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1F0B44F-57D0-40A3-BC73-7FDCB6907B43}"/>
                    </a:ext>
                  </a:extLst>
                </p:cNvPr>
                <p:cNvSpPr/>
                <p:nvPr/>
              </p:nvSpPr>
              <p:spPr>
                <a:xfrm>
                  <a:off x="4814332" y="3968902"/>
                  <a:ext cx="1960601" cy="7312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𝓌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den>
                        </m:f>
                        <m:r>
                          <a:rPr lang="en-US" altLang="ko-KR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den>
                        </m:f>
                        <m:sSubSup>
                          <m:sSubSupPr>
                            <m:ctrlP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1F0B44F-57D0-40A3-BC73-7FDCB6907B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332" y="3968902"/>
                  <a:ext cx="1960601" cy="7312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468A53F-3400-4594-A51C-B39C128D9D5D}"/>
                </a:ext>
              </a:extLst>
            </p:cNvPr>
            <p:cNvSpPr txBox="1"/>
            <p:nvPr/>
          </p:nvSpPr>
          <p:spPr>
            <a:xfrm>
              <a:off x="4407314" y="4186731"/>
              <a:ext cx="3593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④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CDC897-F625-4392-B7AE-76628083F074}"/>
              </a:ext>
            </a:extLst>
          </p:cNvPr>
          <p:cNvSpPr/>
          <p:nvPr/>
        </p:nvSpPr>
        <p:spPr>
          <a:xfrm>
            <a:off x="5155998" y="3946850"/>
            <a:ext cx="1476155" cy="743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7B98BF2-9878-4394-84E8-07C76ADBDD44}"/>
              </a:ext>
            </a:extLst>
          </p:cNvPr>
          <p:cNvSpPr/>
          <p:nvPr/>
        </p:nvSpPr>
        <p:spPr>
          <a:xfrm>
            <a:off x="5379396" y="1753132"/>
            <a:ext cx="630601" cy="743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27AB72-7819-4CEA-8338-A8CA1A457312}"/>
              </a:ext>
            </a:extLst>
          </p:cNvPr>
          <p:cNvSpPr/>
          <p:nvPr/>
        </p:nvSpPr>
        <p:spPr>
          <a:xfrm>
            <a:off x="6007031" y="1753131"/>
            <a:ext cx="630601" cy="743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09BA46A-097E-4AC7-B4F6-9E436AFCACE5}"/>
                  </a:ext>
                </a:extLst>
              </p:cNvPr>
              <p:cNvSpPr/>
              <p:nvPr/>
            </p:nvSpPr>
            <p:spPr>
              <a:xfrm>
                <a:off x="4440466" y="1753132"/>
                <a:ext cx="2291075" cy="774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09BA46A-097E-4AC7-B4F6-9E436AFCA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66" y="1753132"/>
                <a:ext cx="2291075" cy="7741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B9236D-F6E9-4FBC-AAA1-5541E8F408E2}"/>
                  </a:ext>
                </a:extLst>
              </p:cNvPr>
              <p:cNvSpPr txBox="1"/>
              <p:nvPr/>
            </p:nvSpPr>
            <p:spPr>
              <a:xfrm>
                <a:off x="2778505" y="378478"/>
                <a:ext cx="3270913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21262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B9236D-F6E9-4FBC-AAA1-5541E8F40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05" y="378478"/>
                <a:ext cx="3270913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93EFEAB7-D7C4-4F8A-9010-12F20FD57E2A}"/>
              </a:ext>
            </a:extLst>
          </p:cNvPr>
          <p:cNvSpPr/>
          <p:nvPr/>
        </p:nvSpPr>
        <p:spPr>
          <a:xfrm>
            <a:off x="3707657" y="268930"/>
            <a:ext cx="2266949" cy="819150"/>
          </a:xfrm>
          <a:prstGeom prst="rect">
            <a:avLst/>
          </a:prstGeom>
          <a:noFill/>
          <a:ln w="28575"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EFE53A-6E4F-4AA9-A0F0-1193C44DE6BA}"/>
              </a:ext>
            </a:extLst>
          </p:cNvPr>
          <p:cNvCxnSpPr/>
          <p:nvPr/>
        </p:nvCxnSpPr>
        <p:spPr>
          <a:xfrm>
            <a:off x="6147881" y="690664"/>
            <a:ext cx="755515" cy="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430B95C-9017-4E20-BC11-3F4A2C26530E}"/>
                  </a:ext>
                </a:extLst>
              </p:cNvPr>
              <p:cNvSpPr/>
              <p:nvPr/>
            </p:nvSpPr>
            <p:spPr>
              <a:xfrm>
                <a:off x="7059038" y="336135"/>
                <a:ext cx="820288" cy="747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430B95C-9017-4E20-BC11-3F4A2C265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038" y="336135"/>
                <a:ext cx="820288" cy="7478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591AB13-DACB-4E99-90F5-294B31237AC3}"/>
              </a:ext>
            </a:extLst>
          </p:cNvPr>
          <p:cNvSpPr txBox="1"/>
          <p:nvPr/>
        </p:nvSpPr>
        <p:spPr>
          <a:xfrm>
            <a:off x="6205060" y="336135"/>
            <a:ext cx="641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일반화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2C3B09-D201-4FC3-882D-AE671E1253DE}"/>
              </a:ext>
            </a:extLst>
          </p:cNvPr>
          <p:cNvSpPr txBox="1"/>
          <p:nvPr/>
        </p:nvSpPr>
        <p:spPr>
          <a:xfrm>
            <a:off x="4172152" y="1988964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579CB-D5CC-4CCD-BD5B-AEE4EA6E0EC6}"/>
              </a:ext>
            </a:extLst>
          </p:cNvPr>
          <p:cNvSpPr txBox="1"/>
          <p:nvPr/>
        </p:nvSpPr>
        <p:spPr>
          <a:xfrm>
            <a:off x="4766708" y="1473119"/>
            <a:ext cx="16385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미분의 연쇄법칙 적용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309C8D-6A72-4D8B-8B8D-7CFF564715BE}"/>
              </a:ext>
            </a:extLst>
          </p:cNvPr>
          <p:cNvSpPr/>
          <p:nvPr/>
        </p:nvSpPr>
        <p:spPr>
          <a:xfrm>
            <a:off x="6245159" y="1753132"/>
            <a:ext cx="332563" cy="377227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2860F58-3C8E-48D8-8888-DB0B5F095923}"/>
                  </a:ext>
                </a:extLst>
              </p:cNvPr>
              <p:cNvSpPr/>
              <p:nvPr/>
            </p:nvSpPr>
            <p:spPr>
              <a:xfrm>
                <a:off x="3057177" y="3034307"/>
                <a:ext cx="5193153" cy="430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⋯+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2860F58-3C8E-48D8-8888-DB0B5F095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77" y="3034307"/>
                <a:ext cx="5193153" cy="430246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8FD3A3E-5856-4D59-995D-E0EA0FDDC207}"/>
              </a:ext>
            </a:extLst>
          </p:cNvPr>
          <p:cNvSpPr txBox="1"/>
          <p:nvPr/>
        </p:nvSpPr>
        <p:spPr>
          <a:xfrm>
            <a:off x="2877480" y="3087847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770DBC7-BF01-41DD-8071-C07FB78487FA}"/>
              </a:ext>
            </a:extLst>
          </p:cNvPr>
          <p:cNvCxnSpPr>
            <a:cxnSpLocks/>
            <a:stCxn id="19" idx="3"/>
            <a:endCxn id="20" idx="0"/>
          </p:cNvCxnSpPr>
          <p:nvPr/>
        </p:nvCxnSpPr>
        <p:spPr>
          <a:xfrm flipH="1">
            <a:off x="5653754" y="1941746"/>
            <a:ext cx="923968" cy="1092561"/>
          </a:xfrm>
          <a:prstGeom prst="curvedConnector4">
            <a:avLst>
              <a:gd name="adj1" fmla="val -71065"/>
              <a:gd name="adj2" fmla="val 79110"/>
            </a:avLst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C6D9A9-13A9-4663-AD74-285E4D7A49C1}"/>
              </a:ext>
            </a:extLst>
          </p:cNvPr>
          <p:cNvSpPr txBox="1"/>
          <p:nvPr/>
        </p:nvSpPr>
        <p:spPr>
          <a:xfrm>
            <a:off x="6996283" y="2537151"/>
            <a:ext cx="835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풀어 쓰기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D31A3B2-9744-4426-A042-00200A930C86}"/>
              </a:ext>
            </a:extLst>
          </p:cNvPr>
          <p:cNvSpPr/>
          <p:nvPr/>
        </p:nvSpPr>
        <p:spPr>
          <a:xfrm>
            <a:off x="3250289" y="3060815"/>
            <a:ext cx="332563" cy="377227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E7B1D5F0-9D05-4156-9FE2-B8F632842E8E}"/>
              </a:ext>
            </a:extLst>
          </p:cNvPr>
          <p:cNvCxnSpPr>
            <a:cxnSpLocks/>
            <a:stCxn id="38" idx="2"/>
            <a:endCxn id="48" idx="1"/>
          </p:cNvCxnSpPr>
          <p:nvPr/>
        </p:nvCxnSpPr>
        <p:spPr>
          <a:xfrm rot="16200000" flipH="1">
            <a:off x="3590825" y="3263787"/>
            <a:ext cx="910272" cy="1258781"/>
          </a:xfrm>
          <a:prstGeom prst="curvedConnector2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85E138-4E4E-478B-B8DA-8F9B68CC3904}"/>
                  </a:ext>
                </a:extLst>
              </p:cNvPr>
              <p:cNvSpPr txBox="1"/>
              <p:nvPr/>
            </p:nvSpPr>
            <p:spPr>
              <a:xfrm>
                <a:off x="3732100" y="3684390"/>
                <a:ext cx="995529" cy="367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5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5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sz="15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로 미분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85E138-4E4E-478B-B8DA-8F9B68CC3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100" y="3684390"/>
                <a:ext cx="995529" cy="367793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AB898DC2-6C3F-42AF-AE08-31D0C9D1DB46}"/>
              </a:ext>
            </a:extLst>
          </p:cNvPr>
          <p:cNvGrpSpPr/>
          <p:nvPr/>
        </p:nvGrpSpPr>
        <p:grpSpPr>
          <a:xfrm>
            <a:off x="4675352" y="3968902"/>
            <a:ext cx="1956801" cy="774123"/>
            <a:chOff x="4407314" y="3968902"/>
            <a:chExt cx="1956801" cy="774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AA515DC-9D96-46F7-B5C1-C5972CA46F14}"/>
                    </a:ext>
                  </a:extLst>
                </p:cNvPr>
                <p:cNvSpPr/>
                <p:nvPr/>
              </p:nvSpPr>
              <p:spPr>
                <a:xfrm>
                  <a:off x="4814332" y="3968902"/>
                  <a:ext cx="1549783" cy="7741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num>
                          <m:den>
                            <m:r>
                              <a:rPr lang="ko-KR" altLang="en-US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𝓌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den>
                        </m:f>
                        <m:r>
                          <a:rPr lang="en-US" altLang="ko-KR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AA515DC-9D96-46F7-B5C1-C5972CA46F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332" y="3968902"/>
                  <a:ext cx="1549783" cy="77412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0C0856-33B0-422A-8E65-742AEE6ECAF7}"/>
                </a:ext>
              </a:extLst>
            </p:cNvPr>
            <p:cNvSpPr txBox="1"/>
            <p:nvPr/>
          </p:nvSpPr>
          <p:spPr>
            <a:xfrm>
              <a:off x="4407314" y="4186731"/>
              <a:ext cx="3593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③</a:t>
              </a:r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B0FE2ED-889B-4FAC-8375-3E246816595D}"/>
              </a:ext>
            </a:extLst>
          </p:cNvPr>
          <p:cNvCxnSpPr>
            <a:stCxn id="39" idx="2"/>
          </p:cNvCxnSpPr>
          <p:nvPr/>
        </p:nvCxnSpPr>
        <p:spPr>
          <a:xfrm>
            <a:off x="5857262" y="4743025"/>
            <a:ext cx="0" cy="471001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2E584B5-021D-42BE-B73D-EDB0A9560BAD}"/>
              </a:ext>
            </a:extLst>
          </p:cNvPr>
          <p:cNvSpPr txBox="1"/>
          <p:nvPr/>
        </p:nvSpPr>
        <p:spPr>
          <a:xfrm>
            <a:off x="5857067" y="4810915"/>
            <a:ext cx="10294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①에 ③ 대입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21BA662-9262-4923-9854-02AE0713B1EE}"/>
              </a:ext>
            </a:extLst>
          </p:cNvPr>
          <p:cNvGrpSpPr/>
          <p:nvPr/>
        </p:nvGrpSpPr>
        <p:grpSpPr>
          <a:xfrm>
            <a:off x="7768121" y="5201894"/>
            <a:ext cx="2238545" cy="731290"/>
            <a:chOff x="4407314" y="3968902"/>
            <a:chExt cx="2238545" cy="731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A8433EF9-CB21-47A2-9CB9-ABFEB54DFA9A}"/>
                    </a:ext>
                  </a:extLst>
                </p:cNvPr>
                <p:cNvSpPr/>
                <p:nvPr/>
              </p:nvSpPr>
              <p:spPr>
                <a:xfrm>
                  <a:off x="4814332" y="3968902"/>
                  <a:ext cx="1831527" cy="7312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𝓌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den>
                        </m:f>
                        <m:r>
                          <a:rPr lang="en-US" altLang="ko-KR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A8433EF9-CB21-47A2-9CB9-ABFEB54DFA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332" y="3968902"/>
                  <a:ext cx="1831527" cy="7312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C9C6C2-E7C5-4772-9A01-6137EB16F28C}"/>
                </a:ext>
              </a:extLst>
            </p:cNvPr>
            <p:cNvSpPr txBox="1"/>
            <p:nvPr/>
          </p:nvSpPr>
          <p:spPr>
            <a:xfrm>
              <a:off x="4407314" y="4186731"/>
              <a:ext cx="3593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rgbClr val="EE2647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⑤</a:t>
              </a:r>
            </a:p>
          </p:txBody>
        </p:sp>
      </p:grp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133F2D47-D6F0-4117-B754-1070DF92D142}"/>
              </a:ext>
            </a:extLst>
          </p:cNvPr>
          <p:cNvCxnSpPr>
            <a:cxnSpLocks/>
            <a:stCxn id="63" idx="2"/>
            <a:endCxn id="75" idx="2"/>
          </p:cNvCxnSpPr>
          <p:nvPr/>
        </p:nvCxnSpPr>
        <p:spPr>
          <a:xfrm rot="5400000" flipH="1" flipV="1">
            <a:off x="7782364" y="4436657"/>
            <a:ext cx="15022" cy="3008075"/>
          </a:xfrm>
          <a:prstGeom prst="curvedConnector3">
            <a:avLst>
              <a:gd name="adj1" fmla="val -1521768"/>
            </a:avLst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5EAAF9-3D23-4DC9-9C0E-3682A0CF3C87}"/>
                  </a:ext>
                </a:extLst>
              </p:cNvPr>
              <p:cNvSpPr txBox="1"/>
              <p:nvPr/>
            </p:nvSpPr>
            <p:spPr>
              <a:xfrm>
                <a:off x="7414025" y="6184417"/>
                <a:ext cx="968278" cy="387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로 변환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5EAAF9-3D23-4DC9-9C0E-3682A0CF3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25" y="6184417"/>
                <a:ext cx="968278" cy="387542"/>
              </a:xfrm>
              <a:prstGeom prst="rect">
                <a:avLst/>
              </a:prstGeom>
              <a:blipFill>
                <a:blip r:embed="rId13"/>
                <a:stretch>
                  <a:fillRect r="-629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1A9979EC-070C-454E-A572-8930C7225190}"/>
              </a:ext>
            </a:extLst>
          </p:cNvPr>
          <p:cNvSpPr txBox="1"/>
          <p:nvPr/>
        </p:nvSpPr>
        <p:spPr>
          <a:xfrm>
            <a:off x="0" y="0"/>
            <a:ext cx="231024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09.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1EDEAF4-6C1A-4069-8A43-6A79FF01BC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2"/>
    </mc:Choice>
    <mc:Fallback xmlns="">
      <p:transition spd="slow" advTm="8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6D276D-C728-4BBE-B7E1-D047E00D711C}"/>
              </a:ext>
            </a:extLst>
          </p:cNvPr>
          <p:cNvSpPr/>
          <p:nvPr/>
        </p:nvSpPr>
        <p:spPr>
          <a:xfrm>
            <a:off x="3857132" y="5086370"/>
            <a:ext cx="607864" cy="73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2024E4-FEA2-42EA-8539-D4CC9D99FFA2}"/>
              </a:ext>
            </a:extLst>
          </p:cNvPr>
          <p:cNvSpPr/>
          <p:nvPr/>
        </p:nvSpPr>
        <p:spPr>
          <a:xfrm>
            <a:off x="4464996" y="5086369"/>
            <a:ext cx="607864" cy="7374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785482-0231-40EE-9BB1-897CCFCEDAEE}"/>
              </a:ext>
            </a:extLst>
          </p:cNvPr>
          <p:cNvSpPr/>
          <p:nvPr/>
        </p:nvSpPr>
        <p:spPr>
          <a:xfrm>
            <a:off x="5376791" y="4964385"/>
            <a:ext cx="1411267" cy="8594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32F134-9A3C-4658-A359-7999BF9B4A17}"/>
              </a:ext>
            </a:extLst>
          </p:cNvPr>
          <p:cNvSpPr/>
          <p:nvPr/>
        </p:nvSpPr>
        <p:spPr>
          <a:xfrm>
            <a:off x="6788057" y="4964384"/>
            <a:ext cx="798894" cy="859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EADBAB-1197-4FFA-A95D-485129DA7C7C}"/>
              </a:ext>
            </a:extLst>
          </p:cNvPr>
          <p:cNvSpPr/>
          <p:nvPr/>
        </p:nvSpPr>
        <p:spPr>
          <a:xfrm>
            <a:off x="7942665" y="5110175"/>
            <a:ext cx="1411266" cy="7374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8CA7DD-D90E-495F-9877-4C4CBF708EF6}"/>
              </a:ext>
            </a:extLst>
          </p:cNvPr>
          <p:cNvSpPr/>
          <p:nvPr/>
        </p:nvSpPr>
        <p:spPr>
          <a:xfrm>
            <a:off x="9357384" y="5107983"/>
            <a:ext cx="908343" cy="73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F58DEB-557A-4C10-8E52-BFA5861C6AAB}"/>
              </a:ext>
            </a:extLst>
          </p:cNvPr>
          <p:cNvSpPr/>
          <p:nvPr/>
        </p:nvSpPr>
        <p:spPr>
          <a:xfrm>
            <a:off x="7373289" y="3251047"/>
            <a:ext cx="4223483" cy="801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A6C680-FDA2-436D-9C26-1522B153E382}"/>
              </a:ext>
            </a:extLst>
          </p:cNvPr>
          <p:cNvSpPr/>
          <p:nvPr/>
        </p:nvSpPr>
        <p:spPr>
          <a:xfrm>
            <a:off x="2394218" y="3263619"/>
            <a:ext cx="3064172" cy="8016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ACD77-99EA-4435-8AEA-0BC85A1E8081}"/>
              </a:ext>
            </a:extLst>
          </p:cNvPr>
          <p:cNvSpPr/>
          <p:nvPr/>
        </p:nvSpPr>
        <p:spPr>
          <a:xfrm>
            <a:off x="6322982" y="1922252"/>
            <a:ext cx="613326" cy="8016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1DD848-9B82-41BF-B4A1-1C5720149481}"/>
              </a:ext>
            </a:extLst>
          </p:cNvPr>
          <p:cNvSpPr/>
          <p:nvPr/>
        </p:nvSpPr>
        <p:spPr>
          <a:xfrm>
            <a:off x="6936309" y="1922252"/>
            <a:ext cx="550746" cy="801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A6E47F-2BE6-4FBD-BF59-C08FC2ECD1FD}"/>
                  </a:ext>
                </a:extLst>
              </p:cNvPr>
              <p:cNvSpPr/>
              <p:nvPr/>
            </p:nvSpPr>
            <p:spPr>
              <a:xfrm>
                <a:off x="4605044" y="1915957"/>
                <a:ext cx="2981907" cy="801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5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5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5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5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A6E47F-2BE6-4FBD-BF59-C08FC2ECD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044" y="1915957"/>
                <a:ext cx="2981907" cy="8016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18B4E13-6BD6-4B46-87D9-5F42B8842D2E}"/>
                  </a:ext>
                </a:extLst>
              </p:cNvPr>
              <p:cNvSpPr/>
              <p:nvPr/>
            </p:nvSpPr>
            <p:spPr>
              <a:xfrm>
                <a:off x="5144456" y="804990"/>
                <a:ext cx="1903085" cy="731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18B4E13-6BD6-4B46-87D9-5F42B8842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456" y="804990"/>
                <a:ext cx="1903085" cy="731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507CBA-4A10-4B12-B015-3F818EB2EFED}"/>
                  </a:ext>
                </a:extLst>
              </p:cNvPr>
              <p:cNvSpPr txBox="1"/>
              <p:nvPr/>
            </p:nvSpPr>
            <p:spPr>
              <a:xfrm>
                <a:off x="4265691" y="200442"/>
                <a:ext cx="3669210" cy="380425"/>
              </a:xfrm>
              <a:prstGeom prst="rect">
                <a:avLst/>
              </a:prstGeom>
              <a:solidFill>
                <a:srgbClr val="EE2647"/>
              </a:solidFill>
              <a:ln>
                <a:solidFill>
                  <a:srgbClr val="EE264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Case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마지막 계층일 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구하기</a:t>
                </a:r>
                <a:endPara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507CBA-4A10-4B12-B015-3F818EB2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91" y="200442"/>
                <a:ext cx="3669210" cy="380425"/>
              </a:xfrm>
              <a:prstGeom prst="rect">
                <a:avLst/>
              </a:prstGeom>
              <a:blipFill>
                <a:blip r:embed="rId8"/>
                <a:stretch>
                  <a:fillRect l="-1325" t="-3125" r="-662" b="-25000"/>
                </a:stretch>
              </a:blipFill>
              <a:ln>
                <a:solidFill>
                  <a:srgbClr val="EE264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D48FA5F-9141-4C64-BBC8-7F249A4E086E}"/>
              </a:ext>
            </a:extLst>
          </p:cNvPr>
          <p:cNvCxnSpPr>
            <a:cxnSpLocks/>
          </p:cNvCxnSpPr>
          <p:nvPr/>
        </p:nvCxnSpPr>
        <p:spPr>
          <a:xfrm>
            <a:off x="6095998" y="1536280"/>
            <a:ext cx="0" cy="477346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57749F-19C1-4494-A9CE-A03745159FF3}"/>
              </a:ext>
            </a:extLst>
          </p:cNvPr>
          <p:cNvSpPr txBox="1"/>
          <p:nvPr/>
        </p:nvSpPr>
        <p:spPr>
          <a:xfrm>
            <a:off x="6152405" y="1628759"/>
            <a:ext cx="7938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연쇄법칙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3D6AA02-E649-4FAB-B463-F2C84AB54DED}"/>
                  </a:ext>
                </a:extLst>
              </p:cNvPr>
              <p:cNvSpPr/>
              <p:nvPr/>
            </p:nvSpPr>
            <p:spPr>
              <a:xfrm>
                <a:off x="2394218" y="3251047"/>
                <a:ext cx="3064172" cy="801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5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5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5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5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𝜕𝜍</m:t>
                        </m:r>
                        <m:r>
                          <a:rPr lang="en-US" altLang="ko-KR" sz="25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25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25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2500" b="0" i="1" dirty="0" smtClean="0">
                        <a:latin typeface="Cambria Math" panose="02040503050406030204" pitchFamily="18" charset="0"/>
                      </a:rPr>
                      <m:t>𝜍</m:t>
                    </m:r>
                    <m:r>
                      <a:rPr lang="en-US" altLang="ko-KR" sz="2500" b="0" i="1" dirty="0" smtClean="0">
                        <a:latin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2500" dirty="0"/>
                  <a:t>)</a:t>
                </a:r>
                <a:endParaRPr lang="ko-KR" altLang="en-US" sz="25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3D6AA02-E649-4FAB-B463-F2C84AB54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18" y="3251047"/>
                <a:ext cx="3064172" cy="801694"/>
              </a:xfrm>
              <a:prstGeom prst="rect">
                <a:avLst/>
              </a:prstGeom>
              <a:blipFill>
                <a:blip r:embed="rId9"/>
                <a:stretch>
                  <a:fillRect r="-2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8F199BD-C878-4216-9097-AC9064A36D50}"/>
                  </a:ext>
                </a:extLst>
              </p:cNvPr>
              <p:cNvSpPr/>
              <p:nvPr/>
            </p:nvSpPr>
            <p:spPr>
              <a:xfrm>
                <a:off x="7289824" y="3177704"/>
                <a:ext cx="4122154" cy="872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5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5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5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>
                          <m:fPr>
                            <m:ctrlPr>
                              <a:rPr lang="en-US" altLang="ko-KR" sz="250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2500" b="0" i="1" dirty="0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5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5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8F199BD-C878-4216-9097-AC9064A36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824" y="3177704"/>
                <a:ext cx="4122154" cy="8720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3D69B2F7-D5E4-4EB0-8BFE-359ED25E15CE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5400000">
            <a:off x="5008139" y="1642112"/>
            <a:ext cx="539673" cy="2703341"/>
          </a:xfrm>
          <a:prstGeom prst="curvedConnector3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8868328F-A236-432C-90F7-5987D8FEA662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rot="16200000" flipH="1">
            <a:off x="8084806" y="1850821"/>
            <a:ext cx="527101" cy="2273349"/>
          </a:xfrm>
          <a:prstGeom prst="curvedConnector3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9DDA34E-AF76-44A1-AEEC-51BD354DB554}"/>
                  </a:ext>
                </a:extLst>
              </p:cNvPr>
              <p:cNvSpPr/>
              <p:nvPr/>
            </p:nvSpPr>
            <p:spPr>
              <a:xfrm>
                <a:off x="2141933" y="4951814"/>
                <a:ext cx="8362097" cy="872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5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5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5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25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5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b="0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2500" b="0" i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>
                          <m:f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500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ko-KR" altLang="en-US" sz="2500" i="1" dirty="0">
                        <a:latin typeface="Cambria Math" panose="02040503050406030204" pitchFamily="18" charset="0"/>
                      </a:rPr>
                      <m:t>𝜍</m:t>
                    </m:r>
                    <m:r>
                      <a:rPr lang="en-US" altLang="ko-KR" sz="2500" i="1" dirty="0">
                        <a:latin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m:rPr>
                        <m:nor/>
                      </m:rPr>
                      <a:rPr lang="en-US" altLang="ko-KR" sz="2500" dirty="0"/>
                      <m:t>)</m:t>
                    </m:r>
                    <m:r>
                      <m:rPr>
                        <m:nor/>
                      </m:rPr>
                      <a:rPr lang="en-US" altLang="ko-KR" sz="2500" b="0" i="0" dirty="0" smtClean="0"/>
                      <m:t> =</m:t>
                    </m:r>
                    <m:r>
                      <a:rPr lang="en-US" altLang="ko-KR" sz="25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500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5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500" i="1" dirty="0">
                        <a:latin typeface="Cambria Math" panose="02040503050406030204" pitchFamily="18" charset="0"/>
                      </a:rPr>
                      <m:t>𝜍</m:t>
                    </m:r>
                    <m:r>
                      <a:rPr lang="en-US" altLang="ko-KR" sz="2500" i="1" dirty="0">
                        <a:latin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2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2500" dirty="0"/>
                  <a:t>)</a:t>
                </a:r>
                <a:r>
                  <a:rPr lang="ko-KR" altLang="en-US" sz="2500" dirty="0"/>
                  <a:t> </a:t>
                </a: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9DDA34E-AF76-44A1-AEEC-51BD354DB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933" y="4951814"/>
                <a:ext cx="8362097" cy="8720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7AC394F5-A750-4A05-B318-5A29947FA8AD}"/>
              </a:ext>
            </a:extLst>
          </p:cNvPr>
          <p:cNvCxnSpPr>
            <a:cxnSpLocks/>
            <a:stCxn id="20" idx="2"/>
            <a:endCxn id="31" idx="0"/>
          </p:cNvCxnSpPr>
          <p:nvPr/>
        </p:nvCxnSpPr>
        <p:spPr>
          <a:xfrm rot="16200000" flipH="1">
            <a:off x="4675107" y="3303938"/>
            <a:ext cx="899073" cy="2396678"/>
          </a:xfrm>
          <a:prstGeom prst="curvedConnector3">
            <a:avLst>
              <a:gd name="adj1" fmla="val 50000"/>
            </a:avLst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3AE02DDA-1D3C-4751-B165-DF6DE2EDAD3E}"/>
              </a:ext>
            </a:extLst>
          </p:cNvPr>
          <p:cNvCxnSpPr>
            <a:cxnSpLocks/>
            <a:stCxn id="21" idx="2"/>
            <a:endCxn id="31" idx="0"/>
          </p:cNvCxnSpPr>
          <p:nvPr/>
        </p:nvCxnSpPr>
        <p:spPr>
          <a:xfrm rot="5400000">
            <a:off x="7385904" y="2986817"/>
            <a:ext cx="902076" cy="3027919"/>
          </a:xfrm>
          <a:prstGeom prst="curvedConnector3">
            <a:avLst>
              <a:gd name="adj1" fmla="val 50000"/>
            </a:avLst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2BC1C7-E150-4BAC-B8D7-C077526DEF53}"/>
              </a:ext>
            </a:extLst>
          </p:cNvPr>
          <p:cNvSpPr txBox="1"/>
          <p:nvPr/>
        </p:nvSpPr>
        <p:spPr>
          <a:xfrm>
            <a:off x="0" y="0"/>
            <a:ext cx="231024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09.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709A5C-33BB-4F76-A857-9DD739D14146}"/>
              </a:ext>
            </a:extLst>
          </p:cNvPr>
          <p:cNvSpPr txBox="1"/>
          <p:nvPr/>
        </p:nvSpPr>
        <p:spPr>
          <a:xfrm>
            <a:off x="4192259" y="2232913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CAB7B2-34C2-445D-902C-E6D041DD4357}"/>
              </a:ext>
            </a:extLst>
          </p:cNvPr>
          <p:cNvSpPr txBox="1"/>
          <p:nvPr/>
        </p:nvSpPr>
        <p:spPr>
          <a:xfrm>
            <a:off x="2029727" y="3502882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7839D7-FD29-429F-AD57-07B1C4BE3B0F}"/>
              </a:ext>
            </a:extLst>
          </p:cNvPr>
          <p:cNvSpPr txBox="1"/>
          <p:nvPr/>
        </p:nvSpPr>
        <p:spPr>
          <a:xfrm>
            <a:off x="7068395" y="3502882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750BCB-B8D8-4C8E-B011-946D99189C1E}"/>
              </a:ext>
            </a:extLst>
          </p:cNvPr>
          <p:cNvSpPr txBox="1"/>
          <p:nvPr/>
        </p:nvSpPr>
        <p:spPr>
          <a:xfrm>
            <a:off x="1850030" y="5293525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④</a:t>
            </a:r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C647B07F-3A1E-49E0-8F0C-CC6033511759}"/>
              </a:ext>
            </a:extLst>
          </p:cNvPr>
          <p:cNvCxnSpPr>
            <a:cxnSpLocks/>
            <a:stCxn id="34" idx="0"/>
            <a:endCxn id="6" idx="2"/>
          </p:cNvCxnSpPr>
          <p:nvPr/>
        </p:nvCxnSpPr>
        <p:spPr>
          <a:xfrm rot="5400000" flipH="1" flipV="1">
            <a:off x="7506789" y="5457562"/>
            <a:ext cx="500761" cy="1139330"/>
          </a:xfrm>
          <a:prstGeom prst="curvedConnector3">
            <a:avLst>
              <a:gd name="adj1" fmla="val 50000"/>
            </a:avLst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AB683F-404C-4D68-AF31-7B1DE18995B8}"/>
              </a:ext>
            </a:extLst>
          </p:cNvPr>
          <p:cNvSpPr txBox="1"/>
          <p:nvPr/>
        </p:nvSpPr>
        <p:spPr>
          <a:xfrm>
            <a:off x="6347370" y="6277607"/>
            <a:ext cx="16802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마지막 </a:t>
            </a:r>
            <a:r>
              <a:rPr lang="ko-KR" altLang="en-US" sz="13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계층일 때 출력</a:t>
            </a:r>
            <a:endParaRPr lang="ko-KR" altLang="en-US" sz="13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92C051-9AE1-4C5B-AA04-00E49FAF9CDD}"/>
              </a:ext>
            </a:extLst>
          </p:cNvPr>
          <p:cNvSpPr/>
          <p:nvPr/>
        </p:nvSpPr>
        <p:spPr>
          <a:xfrm>
            <a:off x="8103139" y="5146895"/>
            <a:ext cx="447389" cy="629951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5CB060-7D7C-41EB-9408-E0AA573E7077}"/>
              </a:ext>
            </a:extLst>
          </p:cNvPr>
          <p:cNvSpPr txBox="1"/>
          <p:nvPr/>
        </p:nvSpPr>
        <p:spPr>
          <a:xfrm>
            <a:off x="8265426" y="6143867"/>
            <a:ext cx="14446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마지막 계층일때의</a:t>
            </a:r>
            <a:b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 레이블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118FC8-3523-4BBC-B727-BC4A92E7699F}"/>
              </a:ext>
            </a:extLst>
          </p:cNvPr>
          <p:cNvSpPr/>
          <p:nvPr/>
        </p:nvSpPr>
        <p:spPr>
          <a:xfrm>
            <a:off x="8764043" y="5134681"/>
            <a:ext cx="447389" cy="629951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F7A7CD67-A110-4D26-8FF6-7D66C86F8424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rot="16200000" flipV="1">
            <a:off x="8798122" y="5954249"/>
            <a:ext cx="379235" cy="1"/>
          </a:xfrm>
          <a:prstGeom prst="curvedConnector3">
            <a:avLst>
              <a:gd name="adj1" fmla="val 50000"/>
            </a:avLst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ACCA27-ACB0-4F60-BA28-AF2265912ACD}"/>
              </a:ext>
            </a:extLst>
          </p:cNvPr>
          <p:cNvSpPr/>
          <p:nvPr/>
        </p:nvSpPr>
        <p:spPr>
          <a:xfrm>
            <a:off x="9422139" y="5131337"/>
            <a:ext cx="843588" cy="627336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F30A83-6748-46FE-8604-FEA58AED81F3}"/>
              </a:ext>
            </a:extLst>
          </p:cNvPr>
          <p:cNvSpPr txBox="1"/>
          <p:nvPr/>
        </p:nvSpPr>
        <p:spPr>
          <a:xfrm>
            <a:off x="9990734" y="4547174"/>
            <a:ext cx="2137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마지막계층일 때의 입력을</a:t>
            </a:r>
            <a:b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활성화함수에 대입한 후 미분</a:t>
            </a:r>
          </a:p>
        </p:txBody>
      </p: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CBBD75BD-6FC8-4296-B234-883020329DB8}"/>
              </a:ext>
            </a:extLst>
          </p:cNvPr>
          <p:cNvCxnSpPr>
            <a:cxnSpLocks/>
            <a:stCxn id="47" idx="2"/>
            <a:endCxn id="45" idx="3"/>
          </p:cNvCxnSpPr>
          <p:nvPr/>
        </p:nvCxnSpPr>
        <p:spPr>
          <a:xfrm rot="5400000">
            <a:off x="10459818" y="4845526"/>
            <a:ext cx="405388" cy="793570"/>
          </a:xfrm>
          <a:prstGeom prst="curvedConnector2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오디오 50">
            <a:hlinkClick r:id="" action="ppaction://media"/>
            <a:extLst>
              <a:ext uri="{FF2B5EF4-FFF2-40B4-BE49-F238E27FC236}">
                <a16:creationId xmlns:a16="http://schemas.microsoft.com/office/drawing/2014/main" id="{CE8E162B-6AF5-4294-8C89-EA724B70F8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5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3"/>
    </mc:Choice>
    <mc:Fallback xmlns="">
      <p:transition spd="slow" advTm="24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23" grpId="0" animBg="1"/>
      <p:bldP spid="22" grpId="0" animBg="1"/>
      <p:bldP spid="16" grpId="0" animBg="1"/>
      <p:bldP spid="17" grpId="0" animBg="1"/>
      <p:bldP spid="14" grpId="0"/>
      <p:bldP spid="15" grpId="0"/>
      <p:bldP spid="20" grpId="0"/>
      <p:bldP spid="21" grpId="0"/>
      <p:bldP spid="31" grpId="0"/>
      <p:bldP spid="26" grpId="0"/>
      <p:bldP spid="28" grpId="0"/>
      <p:bldP spid="29" grpId="0"/>
      <p:bldP spid="30" grpId="0"/>
      <p:bldP spid="34" grpId="0"/>
      <p:bldP spid="6" grpId="0" animBg="1"/>
      <p:bldP spid="42" grpId="0"/>
      <p:bldP spid="43" grpId="0" animBg="1"/>
      <p:bldP spid="45" grpId="0" animBg="1"/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185D1D9-2BB8-44E2-907D-9BFA79902FA1}"/>
              </a:ext>
            </a:extLst>
          </p:cNvPr>
          <p:cNvSpPr/>
          <p:nvPr/>
        </p:nvSpPr>
        <p:spPr>
          <a:xfrm>
            <a:off x="4747098" y="1863126"/>
            <a:ext cx="1215958" cy="1215958"/>
          </a:xfrm>
          <a:prstGeom prst="ellipse">
            <a:avLst/>
          </a:prstGeom>
          <a:solidFill>
            <a:schemeClr val="bg1"/>
          </a:solidFill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82B2219-9863-4091-9158-066EB654B21F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4173166" y="1863126"/>
            <a:ext cx="573932" cy="607979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F72BB7-A3A4-4EB4-BA49-398518F9189C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4173166" y="2459503"/>
            <a:ext cx="573932" cy="11602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D541D45-A444-4C72-B9AF-DE6F0240926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173166" y="2471105"/>
            <a:ext cx="573932" cy="607979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CCA7B48-4D8E-4547-A279-27FDC6AC7DA3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355077" y="1863126"/>
            <a:ext cx="0" cy="1215958"/>
          </a:xfrm>
          <a:prstGeom prst="line">
            <a:avLst/>
          </a:prstGeom>
          <a:ln w="19050"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3F4262-7FE2-4719-B5A6-A14DB7036BA5}"/>
              </a:ext>
            </a:extLst>
          </p:cNvPr>
          <p:cNvCxnSpPr/>
          <p:nvPr/>
        </p:nvCxnSpPr>
        <p:spPr>
          <a:xfrm>
            <a:off x="6108971" y="2471105"/>
            <a:ext cx="758757" cy="0"/>
          </a:xfrm>
          <a:prstGeom prst="straightConnector1">
            <a:avLst/>
          </a:prstGeom>
          <a:ln>
            <a:solidFill>
              <a:srgbClr val="21262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421BE4-B421-488F-8E18-B5859862CBD9}"/>
              </a:ext>
            </a:extLst>
          </p:cNvPr>
          <p:cNvSpPr txBox="1"/>
          <p:nvPr/>
        </p:nvSpPr>
        <p:spPr>
          <a:xfrm>
            <a:off x="6243731" y="2167115"/>
            <a:ext cx="489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B3FCB9-69E0-421B-B95A-6145E5FE61E5}"/>
              </a:ext>
            </a:extLst>
          </p:cNvPr>
          <p:cNvSpPr/>
          <p:nvPr/>
        </p:nvSpPr>
        <p:spPr>
          <a:xfrm>
            <a:off x="4747098" y="3575194"/>
            <a:ext cx="1215958" cy="1215958"/>
          </a:xfrm>
          <a:prstGeom prst="ellipse">
            <a:avLst/>
          </a:prstGeom>
          <a:solidFill>
            <a:schemeClr val="bg1"/>
          </a:solidFill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9C62631-E6E1-48BD-9825-ED3AF43C3E42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4173166" y="3575194"/>
            <a:ext cx="573932" cy="607979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D771CA9-89D8-4ED1-A1AE-57FF70A207B9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4173166" y="4183173"/>
            <a:ext cx="573932" cy="0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F39A41-DE6F-402A-85E6-7AFA7EEE2885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4173166" y="4183173"/>
            <a:ext cx="573932" cy="607979"/>
          </a:xfrm>
          <a:prstGeom prst="line">
            <a:avLst/>
          </a:prstGeom>
          <a:ln>
            <a:solidFill>
              <a:srgbClr val="EE2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7337A0C-F20D-49B7-A37F-99E2FA6DFDB3}"/>
              </a:ext>
            </a:extLst>
          </p:cNvPr>
          <p:cNvCxnSpPr>
            <a:stCxn id="27" idx="0"/>
            <a:endCxn id="27" idx="4"/>
          </p:cNvCxnSpPr>
          <p:nvPr/>
        </p:nvCxnSpPr>
        <p:spPr>
          <a:xfrm>
            <a:off x="5355077" y="3575194"/>
            <a:ext cx="0" cy="1215958"/>
          </a:xfrm>
          <a:prstGeom prst="line">
            <a:avLst/>
          </a:prstGeom>
          <a:ln w="19050"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6E5BBF-0D6B-4391-AB39-EB436EE1B41E}"/>
              </a:ext>
            </a:extLst>
          </p:cNvPr>
          <p:cNvCxnSpPr/>
          <p:nvPr/>
        </p:nvCxnSpPr>
        <p:spPr>
          <a:xfrm>
            <a:off x="6108971" y="4183173"/>
            <a:ext cx="758757" cy="0"/>
          </a:xfrm>
          <a:prstGeom prst="straightConnector1">
            <a:avLst/>
          </a:prstGeom>
          <a:ln>
            <a:solidFill>
              <a:srgbClr val="21262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057FE-56F2-4297-A4DC-234A3F0E855E}"/>
              </a:ext>
            </a:extLst>
          </p:cNvPr>
          <p:cNvSpPr txBox="1"/>
          <p:nvPr/>
        </p:nvSpPr>
        <p:spPr>
          <a:xfrm>
            <a:off x="6243731" y="3879183"/>
            <a:ext cx="489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</a:t>
            </a:r>
            <a:endParaRPr lang="ko-KR" altLang="en-US" sz="13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4D89C8-233E-42D5-9043-536E29E940DC}"/>
              </a:ext>
            </a:extLst>
          </p:cNvPr>
          <p:cNvSpPr/>
          <p:nvPr/>
        </p:nvSpPr>
        <p:spPr>
          <a:xfrm>
            <a:off x="6984460" y="1196781"/>
            <a:ext cx="979245" cy="4153696"/>
          </a:xfrm>
          <a:prstGeom prst="rect">
            <a:avLst/>
          </a:prstGeom>
          <a:noFill/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C34713-168D-4263-A360-B255956E0BA7}"/>
                  </a:ext>
                </a:extLst>
              </p:cNvPr>
              <p:cNvSpPr txBox="1"/>
              <p:nvPr/>
            </p:nvSpPr>
            <p:spPr>
              <a:xfrm>
                <a:off x="4261395" y="208377"/>
                <a:ext cx="3669210" cy="380425"/>
              </a:xfrm>
              <a:prstGeom prst="rect">
                <a:avLst/>
              </a:prstGeom>
              <a:solidFill>
                <a:srgbClr val="EE2647"/>
              </a:solidFill>
              <a:ln>
                <a:solidFill>
                  <a:srgbClr val="EE264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Case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마지막 계층일 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구하기</a:t>
                </a:r>
                <a:endPara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C34713-168D-4263-A360-B255956E0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95" y="208377"/>
                <a:ext cx="3669210" cy="380425"/>
              </a:xfrm>
              <a:prstGeom prst="rect">
                <a:avLst/>
              </a:prstGeom>
              <a:blipFill>
                <a:blip r:embed="rId5"/>
                <a:stretch>
                  <a:fillRect l="-1159" t="-1538" r="-828" b="-23077"/>
                </a:stretch>
              </a:blipFill>
              <a:ln>
                <a:solidFill>
                  <a:srgbClr val="EE264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D3DA0FB-5432-4E72-BF17-9B66B86780FA}"/>
                  </a:ext>
                </a:extLst>
              </p:cNvPr>
              <p:cNvSpPr/>
              <p:nvPr/>
            </p:nvSpPr>
            <p:spPr>
              <a:xfrm>
                <a:off x="5365097" y="2269290"/>
                <a:ext cx="511742" cy="380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D3DA0FB-5432-4E72-BF17-9B66B8678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097" y="2269290"/>
                <a:ext cx="511742" cy="380425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886A006-E7F7-4B1F-87D6-49AA2B117ABE}"/>
                  </a:ext>
                </a:extLst>
              </p:cNvPr>
              <p:cNvSpPr/>
              <p:nvPr/>
            </p:nvSpPr>
            <p:spPr>
              <a:xfrm>
                <a:off x="5290068" y="3981358"/>
                <a:ext cx="731354" cy="380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886A006-E7F7-4B1F-87D6-49AA2B117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068" y="3981358"/>
                <a:ext cx="731354" cy="380425"/>
              </a:xfrm>
              <a:prstGeom prst="rect">
                <a:avLst/>
              </a:prstGeom>
              <a:blipFill>
                <a:blip r:embed="rId7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93C941B-8F76-4854-ACFF-F707F7E42CC1}"/>
                  </a:ext>
                </a:extLst>
              </p:cNvPr>
              <p:cNvSpPr/>
              <p:nvPr/>
            </p:nvSpPr>
            <p:spPr>
              <a:xfrm>
                <a:off x="4778326" y="2269289"/>
                <a:ext cx="507896" cy="380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93C941B-8F76-4854-ACFF-F707F7E42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26" y="2269289"/>
                <a:ext cx="507896" cy="380425"/>
              </a:xfrm>
              <a:prstGeom prst="rect">
                <a:avLst/>
              </a:prstGeom>
              <a:blipFill>
                <a:blip r:embed="rId8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A3DFD1A-D766-40AF-9D3A-74B840F96C6E}"/>
                  </a:ext>
                </a:extLst>
              </p:cNvPr>
              <p:cNvSpPr/>
              <p:nvPr/>
            </p:nvSpPr>
            <p:spPr>
              <a:xfrm>
                <a:off x="4704739" y="3981357"/>
                <a:ext cx="724301" cy="380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A3DFD1A-D766-40AF-9D3A-74B840F96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739" y="3981357"/>
                <a:ext cx="724301" cy="380425"/>
              </a:xfrm>
              <a:prstGeom prst="rect">
                <a:avLst/>
              </a:prstGeom>
              <a:blipFill>
                <a:blip r:embed="rId9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EB4F4EF-5133-4A45-9D60-3F765D76CD04}"/>
              </a:ext>
            </a:extLst>
          </p:cNvPr>
          <p:cNvSpPr txBox="1"/>
          <p:nvPr/>
        </p:nvSpPr>
        <p:spPr>
          <a:xfrm>
            <a:off x="7243249" y="2573437"/>
            <a:ext cx="461665" cy="1400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정답 레이블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17391EF-35E9-4584-8696-5705DB5039B8}"/>
                  </a:ext>
                </a:extLst>
              </p:cNvPr>
              <p:cNvSpPr/>
              <p:nvPr/>
            </p:nvSpPr>
            <p:spPr>
              <a:xfrm>
                <a:off x="7295767" y="4025377"/>
                <a:ext cx="4002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17391EF-35E9-4584-8696-5705DB503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67" y="4025377"/>
                <a:ext cx="400238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D6747C37-C7E5-48B6-A450-CC80CCC0294C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5203950" y="882716"/>
            <a:ext cx="329274" cy="2239524"/>
          </a:xfrm>
          <a:prstGeom prst="curvedConnector3">
            <a:avLst>
              <a:gd name="adj1" fmla="val 169425"/>
            </a:avLst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88BC1C-6BA6-420E-988B-605C669BCEF7}"/>
              </a:ext>
            </a:extLst>
          </p:cNvPr>
          <p:cNvSpPr/>
          <p:nvPr/>
        </p:nvSpPr>
        <p:spPr>
          <a:xfrm>
            <a:off x="3741323" y="1837841"/>
            <a:ext cx="1015004" cy="1288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5DB6057-9E3B-4138-900C-2D1FE8A23E25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V="1">
            <a:off x="5270665" y="2661499"/>
            <a:ext cx="161717" cy="2273652"/>
          </a:xfrm>
          <a:prstGeom prst="curvedConnector3">
            <a:avLst>
              <a:gd name="adj1" fmla="val 241358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E22EAD4-5372-43D6-9C52-129F951FC20B}"/>
                  </a:ext>
                </a:extLst>
              </p:cNvPr>
              <p:cNvSpPr/>
              <p:nvPr/>
            </p:nvSpPr>
            <p:spPr>
              <a:xfrm>
                <a:off x="4550290" y="1232538"/>
                <a:ext cx="1629613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5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를 구할 수 있음</a:t>
                </a:r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E22EAD4-5372-43D6-9C52-129F951FC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90" y="1232538"/>
                <a:ext cx="1629613" cy="332399"/>
              </a:xfrm>
              <a:prstGeom prst="rect">
                <a:avLst/>
              </a:prstGeom>
              <a:blipFill>
                <a:blip r:embed="rId11"/>
                <a:stretch>
                  <a:fillRect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889E344B-71A9-449E-A18D-06B162D3F5DD}"/>
              </a:ext>
            </a:extLst>
          </p:cNvPr>
          <p:cNvSpPr txBox="1"/>
          <p:nvPr/>
        </p:nvSpPr>
        <p:spPr>
          <a:xfrm>
            <a:off x="0" y="0"/>
            <a:ext cx="231024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09.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10A13B9-7D2F-49CD-9F85-6739C8EBB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3"/>
    </mc:Choice>
    <mc:Fallback xmlns="">
      <p:transition spd="slow" advTm="6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7DCB4E-A973-4AD1-9996-C24416AB0EED}"/>
              </a:ext>
            </a:extLst>
          </p:cNvPr>
          <p:cNvSpPr/>
          <p:nvPr/>
        </p:nvSpPr>
        <p:spPr>
          <a:xfrm>
            <a:off x="8498706" y="2195681"/>
            <a:ext cx="2629738" cy="831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4DB6B-30EE-4F93-85C2-1F58FDBC54F8}"/>
              </a:ext>
            </a:extLst>
          </p:cNvPr>
          <p:cNvSpPr/>
          <p:nvPr/>
        </p:nvSpPr>
        <p:spPr>
          <a:xfrm>
            <a:off x="661826" y="2195681"/>
            <a:ext cx="3081998" cy="8317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207B9-D99A-4649-9563-C12388DEAD5B}"/>
              </a:ext>
            </a:extLst>
          </p:cNvPr>
          <p:cNvSpPr/>
          <p:nvPr/>
        </p:nvSpPr>
        <p:spPr>
          <a:xfrm>
            <a:off x="4261635" y="2195681"/>
            <a:ext cx="3693295" cy="8317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A9346B-9CD3-487E-8763-FAD11605185B}"/>
                  </a:ext>
                </a:extLst>
              </p:cNvPr>
              <p:cNvSpPr txBox="1"/>
              <p:nvPr/>
            </p:nvSpPr>
            <p:spPr>
              <a:xfrm>
                <a:off x="4026844" y="210170"/>
                <a:ext cx="4138312" cy="387542"/>
              </a:xfrm>
              <a:prstGeom prst="rect">
                <a:avLst/>
              </a:prstGeom>
              <a:solidFill>
                <a:srgbClr val="EE2647"/>
              </a:solidFill>
              <a:ln>
                <a:solidFill>
                  <a:srgbClr val="EE264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Case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마지막 계층이 아닐 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구하기</a:t>
                </a:r>
                <a:endPara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A9346B-9CD3-487E-8763-FAD116051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844" y="210170"/>
                <a:ext cx="4138312" cy="387542"/>
              </a:xfrm>
              <a:prstGeom prst="rect">
                <a:avLst/>
              </a:prstGeom>
              <a:blipFill>
                <a:blip r:embed="rId6"/>
                <a:stretch>
                  <a:fillRect l="-1176" r="-588" b="-22727"/>
                </a:stretch>
              </a:blipFill>
              <a:ln>
                <a:solidFill>
                  <a:srgbClr val="EE264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CFC9FA47-662C-4AD8-9476-C37F26C0F8F4}"/>
              </a:ext>
            </a:extLst>
          </p:cNvPr>
          <p:cNvSpPr/>
          <p:nvPr/>
        </p:nvSpPr>
        <p:spPr>
          <a:xfrm>
            <a:off x="4173166" y="958175"/>
            <a:ext cx="466928" cy="6480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BD7355-DC27-4CE7-8B0E-235CC471C0AE}"/>
              </a:ext>
            </a:extLst>
          </p:cNvPr>
          <p:cNvSpPr/>
          <p:nvPr/>
        </p:nvSpPr>
        <p:spPr>
          <a:xfrm>
            <a:off x="4640094" y="958175"/>
            <a:ext cx="466928" cy="6480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438C92-9530-4B63-A726-4D6459A68A2A}"/>
              </a:ext>
            </a:extLst>
          </p:cNvPr>
          <p:cNvSpPr/>
          <p:nvPr/>
        </p:nvSpPr>
        <p:spPr>
          <a:xfrm>
            <a:off x="5107022" y="958175"/>
            <a:ext cx="466928" cy="648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72818F-EE3D-433D-9F5A-DFB78E74FA33}"/>
              </a:ext>
            </a:extLst>
          </p:cNvPr>
          <p:cNvSpPr/>
          <p:nvPr/>
        </p:nvSpPr>
        <p:spPr>
          <a:xfrm>
            <a:off x="5802635" y="958175"/>
            <a:ext cx="466928" cy="6480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78D3B8-3B51-46C9-8B72-202AA925AD74}"/>
              </a:ext>
            </a:extLst>
          </p:cNvPr>
          <p:cNvSpPr/>
          <p:nvPr/>
        </p:nvSpPr>
        <p:spPr>
          <a:xfrm>
            <a:off x="6261370" y="958175"/>
            <a:ext cx="466928" cy="6480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13170A-AF65-4562-A7FA-D0F41835BC9B}"/>
              </a:ext>
            </a:extLst>
          </p:cNvPr>
          <p:cNvSpPr/>
          <p:nvPr/>
        </p:nvSpPr>
        <p:spPr>
          <a:xfrm>
            <a:off x="6711912" y="958175"/>
            <a:ext cx="466928" cy="648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7FD33D-7345-4920-812A-9EC7497E95B3}"/>
              </a:ext>
            </a:extLst>
          </p:cNvPr>
          <p:cNvSpPr/>
          <p:nvPr/>
        </p:nvSpPr>
        <p:spPr>
          <a:xfrm>
            <a:off x="7433881" y="958175"/>
            <a:ext cx="466928" cy="6480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DB702-E999-4A43-9C76-2EC722F24AE0}"/>
              </a:ext>
            </a:extLst>
          </p:cNvPr>
          <p:cNvSpPr/>
          <p:nvPr/>
        </p:nvSpPr>
        <p:spPr>
          <a:xfrm>
            <a:off x="7900809" y="958175"/>
            <a:ext cx="466928" cy="6480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630316-1846-475F-B73D-28B111931986}"/>
              </a:ext>
            </a:extLst>
          </p:cNvPr>
          <p:cNvSpPr/>
          <p:nvPr/>
        </p:nvSpPr>
        <p:spPr>
          <a:xfrm>
            <a:off x="8367737" y="958175"/>
            <a:ext cx="466928" cy="648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7DB9E-F801-4ED1-B07E-0905B5732126}"/>
                  </a:ext>
                </a:extLst>
              </p:cNvPr>
              <p:cNvSpPr txBox="1"/>
              <p:nvPr/>
            </p:nvSpPr>
            <p:spPr>
              <a:xfrm>
                <a:off x="3622277" y="958175"/>
                <a:ext cx="5275034" cy="631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7DB9E-F801-4ED1-B07E-0905B5732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77" y="958175"/>
                <a:ext cx="5275034" cy="631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5FE4A-6532-4CD6-843C-5A3492C652A0}"/>
                  </a:ext>
                </a:extLst>
              </p:cNvPr>
              <p:cNvSpPr txBox="1"/>
              <p:nvPr/>
            </p:nvSpPr>
            <p:spPr>
              <a:xfrm>
                <a:off x="661826" y="2314034"/>
                <a:ext cx="3081998" cy="596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5FE4A-6532-4CD6-843C-5A3492C6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26" y="2314034"/>
                <a:ext cx="3081998" cy="596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151988-8B1A-4F31-A135-FDFAE20AF386}"/>
                  </a:ext>
                </a:extLst>
              </p:cNvPr>
              <p:cNvSpPr txBox="1"/>
              <p:nvPr/>
            </p:nvSpPr>
            <p:spPr>
              <a:xfrm>
                <a:off x="4469553" y="2283705"/>
                <a:ext cx="3485378" cy="627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151988-8B1A-4F31-A135-FDFAE20AF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553" y="2283705"/>
                <a:ext cx="3485378" cy="627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7C54AD-9BD7-426E-B8FD-5FD48C3E2962}"/>
                  </a:ext>
                </a:extLst>
              </p:cNvPr>
              <p:cNvSpPr txBox="1"/>
              <p:nvPr/>
            </p:nvSpPr>
            <p:spPr>
              <a:xfrm>
                <a:off x="8680660" y="2299382"/>
                <a:ext cx="2377317" cy="626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ko-KR" altLang="en-US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7C54AD-9BD7-426E-B8FD-5FD48C3E2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60" y="2299382"/>
                <a:ext cx="2377317" cy="6261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727326FC-5AAB-48E1-9774-3D4D09249CEF}"/>
              </a:ext>
            </a:extLst>
          </p:cNvPr>
          <p:cNvCxnSpPr>
            <a:cxnSpLocks/>
            <a:stCxn id="7" idx="2"/>
            <a:endCxn id="33" idx="0"/>
          </p:cNvCxnSpPr>
          <p:nvPr/>
        </p:nvCxnSpPr>
        <p:spPr>
          <a:xfrm rot="5400000">
            <a:off x="3137966" y="693612"/>
            <a:ext cx="356039" cy="2181291"/>
          </a:xfrm>
          <a:prstGeom prst="curvedConnector3">
            <a:avLst>
              <a:gd name="adj1" fmla="val 50000"/>
            </a:avLst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786CCE07-4726-4F7A-BE30-ED3CE759B990}"/>
              </a:ext>
            </a:extLst>
          </p:cNvPr>
          <p:cNvCxnSpPr>
            <a:cxnSpLocks/>
            <a:stCxn id="8" idx="2"/>
            <a:endCxn id="38" idx="0"/>
          </p:cNvCxnSpPr>
          <p:nvPr/>
        </p:nvCxnSpPr>
        <p:spPr>
          <a:xfrm rot="16200000" flipH="1">
            <a:off x="5320388" y="1159408"/>
            <a:ext cx="341067" cy="1234726"/>
          </a:xfrm>
          <a:prstGeom prst="curvedConnector3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B9B5C911-5D16-43EC-BD13-74B32A24901D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rot="16200000" flipH="1">
            <a:off x="7391897" y="-445173"/>
            <a:ext cx="329923" cy="4432744"/>
          </a:xfrm>
          <a:prstGeom prst="curvedConnector3">
            <a:avLst>
              <a:gd name="adj1" fmla="val 50000"/>
            </a:avLst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C878F5-684A-43FE-85E2-96E4AD7AE569}"/>
                  </a:ext>
                </a:extLst>
              </p:cNvPr>
              <p:cNvSpPr txBox="1"/>
              <p:nvPr/>
            </p:nvSpPr>
            <p:spPr>
              <a:xfrm>
                <a:off x="3863708" y="3871592"/>
                <a:ext cx="4547527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0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C878F5-684A-43FE-85E2-96E4AD7A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08" y="3871592"/>
                <a:ext cx="4547527" cy="283539"/>
              </a:xfrm>
              <a:prstGeom prst="rect">
                <a:avLst/>
              </a:prstGeom>
              <a:blipFill>
                <a:blip r:embed="rId11"/>
                <a:stretch>
                  <a:fillRect r="-1206" b="-34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EF8F86-31A4-4413-A90F-1B308AD3C332}"/>
                  </a:ext>
                </a:extLst>
              </p:cNvPr>
              <p:cNvSpPr txBox="1"/>
              <p:nvPr/>
            </p:nvSpPr>
            <p:spPr>
              <a:xfrm>
                <a:off x="3863708" y="4365642"/>
                <a:ext cx="3550972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EF8F86-31A4-4413-A90F-1B308AD3C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08" y="4365642"/>
                <a:ext cx="3550972" cy="283539"/>
              </a:xfrm>
              <a:prstGeom prst="rect">
                <a:avLst/>
              </a:prstGeom>
              <a:blipFill>
                <a:blip r:embed="rId12"/>
                <a:stretch>
                  <a:fillRect r="-1718" b="-34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F78D3-5DEE-476A-8571-1FEA7221A3DF}"/>
                  </a:ext>
                </a:extLst>
              </p:cNvPr>
              <p:cNvSpPr txBox="1"/>
              <p:nvPr/>
            </p:nvSpPr>
            <p:spPr>
              <a:xfrm>
                <a:off x="3503094" y="5448765"/>
                <a:ext cx="5157822" cy="295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𝑚𝑘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F78D3-5DEE-476A-8571-1FEA7221A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94" y="5448765"/>
                <a:ext cx="5157822" cy="295209"/>
              </a:xfrm>
              <a:prstGeom prst="rect">
                <a:avLst/>
              </a:prstGeom>
              <a:blipFill>
                <a:blip r:embed="rId13"/>
                <a:stretch>
                  <a:fillRect l="-355" r="-946" b="-35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FEB5DF-257D-44B3-847D-5AAA452DB0EE}"/>
                  </a:ext>
                </a:extLst>
              </p:cNvPr>
              <p:cNvSpPr txBox="1"/>
              <p:nvPr/>
            </p:nvSpPr>
            <p:spPr>
              <a:xfrm>
                <a:off x="4730128" y="5773157"/>
                <a:ext cx="270375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FEB5DF-257D-44B3-847D-5AAA452DB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28" y="5773157"/>
                <a:ext cx="2703753" cy="7562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E99703-9C7F-42CC-8962-685329A359C0}"/>
                  </a:ext>
                </a:extLst>
              </p:cNvPr>
              <p:cNvSpPr txBox="1"/>
              <p:nvPr/>
            </p:nvSpPr>
            <p:spPr>
              <a:xfrm>
                <a:off x="4651504" y="5127194"/>
                <a:ext cx="2913555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일반화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계층에도 적용 가능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</a:t>
                </a:r>
                <a:endParaRPr lang="ko-KR" altLang="en-US" sz="13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E99703-9C7F-42CC-8962-685329A3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4" y="5127194"/>
                <a:ext cx="2913555" cy="302840"/>
              </a:xfrm>
              <a:prstGeom prst="rect">
                <a:avLst/>
              </a:prstGeom>
              <a:blipFill>
                <a:blip r:embed="rId15"/>
                <a:stretch>
                  <a:fillRect l="-20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83D9E0B2-7AFD-4647-8A41-F5B33566E279}"/>
              </a:ext>
            </a:extLst>
          </p:cNvPr>
          <p:cNvSpPr txBox="1"/>
          <p:nvPr/>
        </p:nvSpPr>
        <p:spPr>
          <a:xfrm>
            <a:off x="0" y="0"/>
            <a:ext cx="231024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09.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58C230-E5C3-4D4F-86DA-FDFA287C5DE7}"/>
              </a:ext>
            </a:extLst>
          </p:cNvPr>
          <p:cNvSpPr txBox="1"/>
          <p:nvPr/>
        </p:nvSpPr>
        <p:spPr>
          <a:xfrm>
            <a:off x="5328468" y="706726"/>
            <a:ext cx="19848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합성 함수의 미분공식 사용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9EEF48-ED50-4B45-AEF7-36E6AA3ACAFE}"/>
              </a:ext>
            </a:extLst>
          </p:cNvPr>
          <p:cNvSpPr txBox="1"/>
          <p:nvPr/>
        </p:nvSpPr>
        <p:spPr>
          <a:xfrm>
            <a:off x="1003690" y="1962277"/>
            <a:ext cx="24432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항의 첫번째 부분</a:t>
            </a:r>
            <a: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초록색</a:t>
            </a:r>
            <a: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표현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97F945-75B7-41A7-9CA5-1ED0BD38EC85}"/>
              </a:ext>
            </a:extLst>
          </p:cNvPr>
          <p:cNvSpPr txBox="1"/>
          <p:nvPr/>
        </p:nvSpPr>
        <p:spPr>
          <a:xfrm>
            <a:off x="4886635" y="1947305"/>
            <a:ext cx="24432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항의 두번째 </a:t>
            </a:r>
            <a:r>
              <a:rPr lang="ko-KR" altLang="en-US" sz="13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부분</a:t>
            </a:r>
            <a: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파란색</a:t>
            </a:r>
            <a: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표현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065ADD-7508-4B55-8F08-3A68F3F4DC22}"/>
              </a:ext>
            </a:extLst>
          </p:cNvPr>
          <p:cNvSpPr txBox="1"/>
          <p:nvPr/>
        </p:nvSpPr>
        <p:spPr>
          <a:xfrm>
            <a:off x="8551581" y="1936161"/>
            <a:ext cx="24432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항의 세번째 부분</a:t>
            </a:r>
            <a: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노란색</a:t>
            </a:r>
            <a: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9B6ED3-3D7C-487E-B6EB-F5D3D9EAD9C5}"/>
                  </a:ext>
                </a:extLst>
              </p:cNvPr>
              <p:cNvSpPr txBox="1"/>
              <p:nvPr/>
            </p:nvSpPr>
            <p:spPr>
              <a:xfrm>
                <a:off x="5031458" y="3599953"/>
                <a:ext cx="2451633" cy="310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결국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다음과 같이 표현 가능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9B6ED3-3D7C-487E-B6EB-F5D3D9EA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58" y="3599953"/>
                <a:ext cx="2451633" cy="310213"/>
              </a:xfrm>
              <a:prstGeom prst="rect">
                <a:avLst/>
              </a:prstGeom>
              <a:blipFill>
                <a:blip r:embed="rId16"/>
                <a:stretch>
                  <a:fillRect l="-248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C303AC2-4983-4BBD-AD64-E340305E033E}"/>
              </a:ext>
            </a:extLst>
          </p:cNvPr>
          <p:cNvCxnSpPr>
            <a:stCxn id="19" idx="2"/>
            <a:endCxn id="41" idx="0"/>
          </p:cNvCxnSpPr>
          <p:nvPr/>
        </p:nvCxnSpPr>
        <p:spPr>
          <a:xfrm>
            <a:off x="2202825" y="3027396"/>
            <a:ext cx="4054450" cy="572557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75A2766-075D-4371-A28C-4F301CE0443C}"/>
              </a:ext>
            </a:extLst>
          </p:cNvPr>
          <p:cNvCxnSpPr>
            <a:cxnSpLocks/>
            <a:stCxn id="20" idx="2"/>
            <a:endCxn id="41" idx="0"/>
          </p:cNvCxnSpPr>
          <p:nvPr/>
        </p:nvCxnSpPr>
        <p:spPr>
          <a:xfrm>
            <a:off x="6108283" y="3027396"/>
            <a:ext cx="148992" cy="572557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9C1593D-8018-4F8A-A213-966AF6E49BB3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 flipH="1">
            <a:off x="6257275" y="3027396"/>
            <a:ext cx="3556300" cy="572557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F5A136-D2EC-40DD-A158-1FD918C9C30A}"/>
              </a:ext>
            </a:extLst>
          </p:cNvPr>
          <p:cNvSpPr txBox="1"/>
          <p:nvPr/>
        </p:nvSpPr>
        <p:spPr>
          <a:xfrm>
            <a:off x="3384430" y="1153878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B3465-9902-418E-BF1E-CE073F3D7D2D}"/>
              </a:ext>
            </a:extLst>
          </p:cNvPr>
          <p:cNvSpPr txBox="1"/>
          <p:nvPr/>
        </p:nvSpPr>
        <p:spPr>
          <a:xfrm>
            <a:off x="3407473" y="4103477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10B619-757E-415D-AE9F-7566B5421539}"/>
              </a:ext>
            </a:extLst>
          </p:cNvPr>
          <p:cNvSpPr txBox="1"/>
          <p:nvPr/>
        </p:nvSpPr>
        <p:spPr>
          <a:xfrm>
            <a:off x="3038783" y="5773157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</a:t>
            </a:r>
          </a:p>
        </p:txBody>
      </p:sp>
      <p:pic>
        <p:nvPicPr>
          <p:cNvPr id="58" name="오디오 57">
            <a:hlinkClick r:id="" action="ppaction://media"/>
            <a:extLst>
              <a:ext uri="{FF2B5EF4-FFF2-40B4-BE49-F238E27FC236}">
                <a16:creationId xmlns:a16="http://schemas.microsoft.com/office/drawing/2014/main" id="{2F2043BD-E598-4C47-BAC0-06523320FC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249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63"/>
    </mc:Choice>
    <mc:Fallback xmlns="">
      <p:transition spd="slow" advTm="30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21" grpId="0" animBg="1"/>
      <p:bldP spid="19" grpId="0" animBg="1"/>
      <p:bldP spid="20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" grpId="0"/>
      <p:bldP spid="16" grpId="0"/>
      <p:bldP spid="17" grpId="0"/>
      <p:bldP spid="18" grpId="0"/>
      <p:bldP spid="34" grpId="0"/>
      <p:bldP spid="35" grpId="0"/>
      <p:bldP spid="36" grpId="0"/>
      <p:bldP spid="37" grpId="0"/>
      <p:bldP spid="49" grpId="0"/>
      <p:bldP spid="32" grpId="0"/>
      <p:bldP spid="33" grpId="0"/>
      <p:bldP spid="38" grpId="0"/>
      <p:bldP spid="40" grpId="0"/>
      <p:bldP spid="41" grpId="0"/>
      <p:bldP spid="54" grpId="0"/>
      <p:bldP spid="55" grpId="0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114E66-45BB-4BD0-9BFE-74EA975DDF8A}"/>
                  </a:ext>
                </a:extLst>
              </p:cNvPr>
              <p:cNvSpPr txBox="1"/>
              <p:nvPr/>
            </p:nvSpPr>
            <p:spPr>
              <a:xfrm>
                <a:off x="4265691" y="227832"/>
                <a:ext cx="3660617" cy="387542"/>
              </a:xfrm>
              <a:prstGeom prst="rect">
                <a:avLst/>
              </a:prstGeom>
              <a:solidFill>
                <a:srgbClr val="EE2647"/>
              </a:solidFill>
              <a:ln>
                <a:solidFill>
                  <a:srgbClr val="EE264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Case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마지막 계층일 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구하기</a:t>
                </a:r>
                <a:endPara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114E66-45BB-4BD0-9BFE-74EA975DD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91" y="227832"/>
                <a:ext cx="3660617" cy="387542"/>
              </a:xfrm>
              <a:prstGeom prst="rect">
                <a:avLst/>
              </a:prstGeom>
              <a:blipFill>
                <a:blip r:embed="rId5"/>
                <a:stretch>
                  <a:fillRect l="-1329" r="-664" b="-22727"/>
                </a:stretch>
              </a:blipFill>
              <a:ln>
                <a:solidFill>
                  <a:srgbClr val="EE264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F7E09B9-3C0A-4C08-A7F9-C34E48909951}"/>
              </a:ext>
            </a:extLst>
          </p:cNvPr>
          <p:cNvSpPr/>
          <p:nvPr/>
        </p:nvSpPr>
        <p:spPr>
          <a:xfrm>
            <a:off x="4203858" y="1536971"/>
            <a:ext cx="749029" cy="749029"/>
          </a:xfrm>
          <a:prstGeom prst="ellipse">
            <a:avLst/>
          </a:prstGeom>
          <a:noFill/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0DD415D-539A-4595-8BA0-C735F719C5FF}"/>
              </a:ext>
            </a:extLst>
          </p:cNvPr>
          <p:cNvSpPr/>
          <p:nvPr/>
        </p:nvSpPr>
        <p:spPr>
          <a:xfrm>
            <a:off x="4203857" y="3025302"/>
            <a:ext cx="749029" cy="749029"/>
          </a:xfrm>
          <a:prstGeom prst="ellipse">
            <a:avLst/>
          </a:prstGeom>
          <a:noFill/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D5A365B-E380-4FAD-91BE-BEC01E521833}"/>
              </a:ext>
            </a:extLst>
          </p:cNvPr>
          <p:cNvSpPr/>
          <p:nvPr/>
        </p:nvSpPr>
        <p:spPr>
          <a:xfrm>
            <a:off x="4203856" y="4513633"/>
            <a:ext cx="749029" cy="749029"/>
          </a:xfrm>
          <a:prstGeom prst="ellipse">
            <a:avLst/>
          </a:prstGeom>
          <a:noFill/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BDC925-963A-422A-AD9D-7D5FC052B19B}"/>
              </a:ext>
            </a:extLst>
          </p:cNvPr>
          <p:cNvSpPr/>
          <p:nvPr/>
        </p:nvSpPr>
        <p:spPr>
          <a:xfrm>
            <a:off x="7177279" y="2156297"/>
            <a:ext cx="749029" cy="749029"/>
          </a:xfrm>
          <a:prstGeom prst="ellipse">
            <a:avLst/>
          </a:prstGeom>
          <a:noFill/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A407359-25BF-4C48-A53D-9028E79E1C4D}"/>
              </a:ext>
            </a:extLst>
          </p:cNvPr>
          <p:cNvSpPr/>
          <p:nvPr/>
        </p:nvSpPr>
        <p:spPr>
          <a:xfrm>
            <a:off x="7177278" y="3894309"/>
            <a:ext cx="749029" cy="749029"/>
          </a:xfrm>
          <a:prstGeom prst="ellipse">
            <a:avLst/>
          </a:prstGeom>
          <a:noFill/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35AEA3B-461B-4950-B086-17448131DA04}"/>
              </a:ext>
            </a:extLst>
          </p:cNvPr>
          <p:cNvCxnSpPr>
            <a:stCxn id="8" idx="2"/>
            <a:endCxn id="5" idx="6"/>
          </p:cNvCxnSpPr>
          <p:nvPr/>
        </p:nvCxnSpPr>
        <p:spPr>
          <a:xfrm flipH="1" flipV="1">
            <a:off x="4952887" y="1911486"/>
            <a:ext cx="2224392" cy="619326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2D1A5E-61A2-493D-8537-F6413201FF42}"/>
              </a:ext>
            </a:extLst>
          </p:cNvPr>
          <p:cNvCxnSpPr>
            <a:stCxn id="8" idx="2"/>
            <a:endCxn id="6" idx="6"/>
          </p:cNvCxnSpPr>
          <p:nvPr/>
        </p:nvCxnSpPr>
        <p:spPr>
          <a:xfrm flipH="1">
            <a:off x="4952886" y="2530812"/>
            <a:ext cx="2224393" cy="869005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5D8CA37-8694-456E-965F-9EFC56EEC77D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4952885" y="2530812"/>
            <a:ext cx="2224394" cy="2357336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E6B8D33-23A0-405E-BD13-444E4545F8B5}"/>
              </a:ext>
            </a:extLst>
          </p:cNvPr>
          <p:cNvCxnSpPr>
            <a:cxnSpLocks/>
            <a:stCxn id="9" idx="2"/>
            <a:endCxn id="5" idx="6"/>
          </p:cNvCxnSpPr>
          <p:nvPr/>
        </p:nvCxnSpPr>
        <p:spPr>
          <a:xfrm flipH="1" flipV="1">
            <a:off x="4952887" y="1911486"/>
            <a:ext cx="2224391" cy="2357338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21DE56-5360-41A9-85DE-955EEF5C5E97}"/>
              </a:ext>
            </a:extLst>
          </p:cNvPr>
          <p:cNvCxnSpPr>
            <a:cxnSpLocks/>
            <a:stCxn id="9" idx="2"/>
            <a:endCxn id="6" idx="6"/>
          </p:cNvCxnSpPr>
          <p:nvPr/>
        </p:nvCxnSpPr>
        <p:spPr>
          <a:xfrm flipH="1" flipV="1">
            <a:off x="4952886" y="3399817"/>
            <a:ext cx="2224392" cy="869007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992C61F-0E93-4225-AC92-875387A57E4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4952885" y="4268824"/>
            <a:ext cx="2224393" cy="619324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9DAB780-3788-41B0-9DF4-811CC4E7E6CD}"/>
              </a:ext>
            </a:extLst>
          </p:cNvPr>
          <p:cNvCxnSpPr>
            <a:cxnSpLocks/>
          </p:cNvCxnSpPr>
          <p:nvPr/>
        </p:nvCxnSpPr>
        <p:spPr>
          <a:xfrm flipH="1">
            <a:off x="4203856" y="5428034"/>
            <a:ext cx="749030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1D12A8-F164-4E00-BF9F-385B992E7105}"/>
              </a:ext>
            </a:extLst>
          </p:cNvPr>
          <p:cNvSpPr txBox="1"/>
          <p:nvPr/>
        </p:nvSpPr>
        <p:spPr>
          <a:xfrm>
            <a:off x="4278937" y="5526924"/>
            <a:ext cx="641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4BB8D2B-5DD2-4A0C-AFE9-6604440DDED9}"/>
              </a:ext>
            </a:extLst>
          </p:cNvPr>
          <p:cNvCxnSpPr>
            <a:cxnSpLocks/>
          </p:cNvCxnSpPr>
          <p:nvPr/>
        </p:nvCxnSpPr>
        <p:spPr>
          <a:xfrm>
            <a:off x="7187872" y="5428034"/>
            <a:ext cx="727840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B549F5-02DA-487C-A680-02155DDC5795}"/>
              </a:ext>
            </a:extLst>
          </p:cNvPr>
          <p:cNvSpPr txBox="1"/>
          <p:nvPr/>
        </p:nvSpPr>
        <p:spPr>
          <a:xfrm>
            <a:off x="7231031" y="5531790"/>
            <a:ext cx="641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0795592-F283-401B-8A3E-56065DF4BECB}"/>
                  </a:ext>
                </a:extLst>
              </p:cNvPr>
              <p:cNvSpPr/>
              <p:nvPr/>
            </p:nvSpPr>
            <p:spPr>
              <a:xfrm>
                <a:off x="4250884" y="1715694"/>
                <a:ext cx="697627" cy="38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0795592-F283-401B-8A3E-56065DF4B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84" y="1715694"/>
                <a:ext cx="697627" cy="387542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3C325ED-3B01-4420-A3E4-D52645E6CADD}"/>
                  </a:ext>
                </a:extLst>
              </p:cNvPr>
              <p:cNvSpPr/>
              <p:nvPr/>
            </p:nvSpPr>
            <p:spPr>
              <a:xfrm>
                <a:off x="4250883" y="3204025"/>
                <a:ext cx="719812" cy="38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3C325ED-3B01-4420-A3E4-D52645E6C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83" y="3204025"/>
                <a:ext cx="719812" cy="387542"/>
              </a:xfrm>
              <a:prstGeom prst="rect">
                <a:avLst/>
              </a:prstGeom>
              <a:blipFill>
                <a:blip r:embed="rId7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E460369-9754-4958-A659-D88924694755}"/>
                  </a:ext>
                </a:extLst>
              </p:cNvPr>
              <p:cNvSpPr/>
              <p:nvPr/>
            </p:nvSpPr>
            <p:spPr>
              <a:xfrm>
                <a:off x="4198896" y="4694376"/>
                <a:ext cx="719812" cy="38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E460369-9754-4958-A659-D88924694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896" y="4694376"/>
                <a:ext cx="719812" cy="387542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9481DA3-868A-4EDE-9ECA-5B52FDF30A70}"/>
                  </a:ext>
                </a:extLst>
              </p:cNvPr>
              <p:cNvSpPr/>
              <p:nvPr/>
            </p:nvSpPr>
            <p:spPr>
              <a:xfrm>
                <a:off x="7285365" y="2337040"/>
                <a:ext cx="500202" cy="38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9481DA3-868A-4EDE-9ECA-5B52FDF30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365" y="2337040"/>
                <a:ext cx="500202" cy="387542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C482E81-C9FC-464D-B82E-4F4F5FDB7DBF}"/>
                  </a:ext>
                </a:extLst>
              </p:cNvPr>
              <p:cNvSpPr/>
              <p:nvPr/>
            </p:nvSpPr>
            <p:spPr>
              <a:xfrm>
                <a:off x="7218232" y="4075052"/>
                <a:ext cx="719812" cy="38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C482E81-C9FC-464D-B82E-4F4F5FDB7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232" y="4075052"/>
                <a:ext cx="719812" cy="387542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3F596FE8-5C63-4521-B0E5-A6EF9B30B256}"/>
              </a:ext>
            </a:extLst>
          </p:cNvPr>
          <p:cNvCxnSpPr>
            <a:stCxn id="8" idx="0"/>
            <a:endCxn id="5" idx="0"/>
          </p:cNvCxnSpPr>
          <p:nvPr/>
        </p:nvCxnSpPr>
        <p:spPr>
          <a:xfrm rot="16200000" flipV="1">
            <a:off x="5755421" y="359923"/>
            <a:ext cx="619326" cy="2973421"/>
          </a:xfrm>
          <a:prstGeom prst="curvedConnector3">
            <a:avLst>
              <a:gd name="adj1" fmla="val 157330"/>
            </a:avLst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94C73-EBDA-4CCB-A713-62AFA0109A2B}"/>
              </a:ext>
            </a:extLst>
          </p:cNvPr>
          <p:cNvSpPr/>
          <p:nvPr/>
        </p:nvSpPr>
        <p:spPr>
          <a:xfrm>
            <a:off x="5187873" y="807233"/>
            <a:ext cx="1754419" cy="1006357"/>
          </a:xfrm>
          <a:prstGeom prst="rect">
            <a:avLst/>
          </a:prstGeom>
          <a:solidFill>
            <a:schemeClr val="bg1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1246982-E8A4-437C-A1C3-0A6C90B0487E}"/>
                  </a:ext>
                </a:extLst>
              </p:cNvPr>
              <p:cNvSpPr/>
              <p:nvPr/>
            </p:nvSpPr>
            <p:spPr>
              <a:xfrm>
                <a:off x="5298889" y="891930"/>
                <a:ext cx="1594219" cy="766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계</m:t>
                    </m:r>
                  </m:oMath>
                </a14:m>
                <a:r>
                  <a: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층의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에서</a:t>
                </a:r>
                <a:br>
                  <a:rPr lang="en-US" altLang="ko-KR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</a:t>
                </a:r>
                <a:br>
                  <a:rPr lang="en-US" altLang="ko-KR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구할 수 있음 </a:t>
                </a: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1246982-E8A4-437C-A1C3-0A6C90B04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889" y="891930"/>
                <a:ext cx="1594219" cy="766877"/>
              </a:xfrm>
              <a:prstGeom prst="rect">
                <a:avLst/>
              </a:prstGeom>
              <a:blipFill>
                <a:blip r:embed="rId11"/>
                <a:stretch>
                  <a:fillRect l="-1145"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07737C8-B41A-4169-AA53-4F020FD1A16A}"/>
              </a:ext>
            </a:extLst>
          </p:cNvPr>
          <p:cNvSpPr txBox="1"/>
          <p:nvPr/>
        </p:nvSpPr>
        <p:spPr>
          <a:xfrm>
            <a:off x="0" y="0"/>
            <a:ext cx="231024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09.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983B353-B93D-4159-8398-AA09F0AE15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3"/>
    </mc:Choice>
    <mc:Fallback xmlns="">
      <p:transition spd="slow" advTm="4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038F3-C16E-45D9-90E5-231C6927EC11}"/>
              </a:ext>
            </a:extLst>
          </p:cNvPr>
          <p:cNvSpPr txBox="1"/>
          <p:nvPr/>
        </p:nvSpPr>
        <p:spPr>
          <a:xfrm>
            <a:off x="5433350" y="218105"/>
            <a:ext cx="1325299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Case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EB1DF90-2737-4C4C-B2FB-6D47889E4BA7}"/>
                  </a:ext>
                </a:extLst>
              </p:cNvPr>
              <p:cNvSpPr/>
              <p:nvPr/>
            </p:nvSpPr>
            <p:spPr>
              <a:xfrm>
                <a:off x="3287174" y="997867"/>
                <a:ext cx="2961901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ko-KR" altLang="en-US" dirty="0"/>
                              <m:t> 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𝜍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altLang="ko-KR" dirty="0"/>
                              <m:t>)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  <m:r>
                              <a:rPr lang="en-US" altLang="ko-KR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sSubSup>
                              <m:sSubSupPr>
                                <m:ctrlPr>
                                  <a:rPr lang="en-US" altLang="ko-KR" i="1" smtClean="0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EB1DF90-2737-4C4C-B2FB-6D47889E4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174" y="997867"/>
                <a:ext cx="2961901" cy="811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A1227AD-3602-4A76-9E5F-A97CFB004FEA}"/>
              </a:ext>
            </a:extLst>
          </p:cNvPr>
          <p:cNvCxnSpPr/>
          <p:nvPr/>
        </p:nvCxnSpPr>
        <p:spPr>
          <a:xfrm>
            <a:off x="5836596" y="1235413"/>
            <a:ext cx="758757" cy="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34D0FE-59EA-4373-B27A-BDAE6E4FACB3}"/>
                  </a:ext>
                </a:extLst>
              </p:cNvPr>
              <p:cNvSpPr txBox="1"/>
              <p:nvPr/>
            </p:nvSpPr>
            <p:spPr>
              <a:xfrm>
                <a:off x="6595353" y="1089219"/>
                <a:ext cx="1702004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마지막 계층일 때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3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34D0FE-59EA-4373-B27A-BDAE6E4FA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53" y="1089219"/>
                <a:ext cx="1702004" cy="302840"/>
              </a:xfrm>
              <a:prstGeom prst="rect">
                <a:avLst/>
              </a:prstGeom>
              <a:blipFill>
                <a:blip r:embed="rId7"/>
                <a:stretch>
                  <a:fillRect l="-717" b="-18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B5D9FA6-FC3B-402A-857F-61C9DD64C99C}"/>
              </a:ext>
            </a:extLst>
          </p:cNvPr>
          <p:cNvCxnSpPr>
            <a:cxnSpLocks/>
          </p:cNvCxnSpPr>
          <p:nvPr/>
        </p:nvCxnSpPr>
        <p:spPr>
          <a:xfrm>
            <a:off x="6095999" y="1611549"/>
            <a:ext cx="499354" cy="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700505-759C-4A0F-87E3-302AE810565C}"/>
                  </a:ext>
                </a:extLst>
              </p:cNvPr>
              <p:cNvSpPr txBox="1"/>
              <p:nvPr/>
            </p:nvSpPr>
            <p:spPr>
              <a:xfrm>
                <a:off x="6595353" y="1460129"/>
                <a:ext cx="2048253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마지막 계층이 아닐 때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3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700505-759C-4A0F-87E3-302AE810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53" y="1460129"/>
                <a:ext cx="2048253" cy="302840"/>
              </a:xfrm>
              <a:prstGeom prst="rect">
                <a:avLst/>
              </a:prstGeom>
              <a:blipFill>
                <a:blip r:embed="rId8"/>
                <a:stretch>
                  <a:fillRect l="-595" b="-18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3E2C182-26E7-48D7-A9D0-9AD6EF6AAA18}"/>
              </a:ext>
            </a:extLst>
          </p:cNvPr>
          <p:cNvSpPr txBox="1"/>
          <p:nvPr/>
        </p:nvSpPr>
        <p:spPr>
          <a:xfrm>
            <a:off x="5239835" y="2460669"/>
            <a:ext cx="1712328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바이어스 구하기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6BA1683-D739-4529-8765-4CEE68D29ADE}"/>
                  </a:ext>
                </a:extLst>
              </p:cNvPr>
              <p:cNvSpPr/>
              <p:nvPr/>
            </p:nvSpPr>
            <p:spPr>
              <a:xfrm>
                <a:off x="4163696" y="3104828"/>
                <a:ext cx="4170757" cy="422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계층의 출력이 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일 때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</a:t>
                </a:r>
                <a:r>
                  <a:rPr lang="en-US" altLang="ko-KR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됨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6BA1683-D739-4529-8765-4CEE68D29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696" y="3104828"/>
                <a:ext cx="4170757" cy="422873"/>
              </a:xfrm>
              <a:prstGeom prst="rect">
                <a:avLst/>
              </a:prstGeom>
              <a:blipFill>
                <a:blip r:embed="rId9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4410508-D8FE-4D69-A580-B163913D6A62}"/>
                  </a:ext>
                </a:extLst>
              </p:cNvPr>
              <p:cNvSpPr/>
              <p:nvPr/>
            </p:nvSpPr>
            <p:spPr>
              <a:xfrm>
                <a:off x="5333310" y="3937299"/>
                <a:ext cx="1831527" cy="731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4410508-D8FE-4D69-A580-B163913D6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310" y="3937299"/>
                <a:ext cx="1831527" cy="7312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AC7D6F-8B86-4213-A8AB-427828AB6609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6249074" y="3527701"/>
            <a:ext cx="1" cy="409598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C7DE7F-43F0-44BC-8A03-73BE347B5A4B}"/>
              </a:ext>
            </a:extLst>
          </p:cNvPr>
          <p:cNvSpPr txBox="1"/>
          <p:nvPr/>
        </p:nvSpPr>
        <p:spPr>
          <a:xfrm>
            <a:off x="6249073" y="3568954"/>
            <a:ext cx="489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대입</a:t>
            </a:r>
            <a:endParaRPr lang="ko-KR" altLang="en-US" sz="13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DED835-2A6F-412B-894D-06C7D724A585}"/>
              </a:ext>
            </a:extLst>
          </p:cNvPr>
          <p:cNvCxnSpPr>
            <a:stCxn id="17" idx="2"/>
          </p:cNvCxnSpPr>
          <p:nvPr/>
        </p:nvCxnSpPr>
        <p:spPr>
          <a:xfrm flipH="1">
            <a:off x="6249073" y="4668589"/>
            <a:ext cx="1" cy="545437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B76DC4D-4521-4F48-BFBD-D6785C78E85F}"/>
                  </a:ext>
                </a:extLst>
              </p:cNvPr>
              <p:cNvSpPr/>
              <p:nvPr/>
            </p:nvSpPr>
            <p:spPr>
              <a:xfrm>
                <a:off x="5663848" y="5214026"/>
                <a:ext cx="1170449" cy="69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B76DC4D-4521-4F48-BFBD-D6785C78E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848" y="5214026"/>
                <a:ext cx="1170449" cy="6979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992A37A-2CA7-420D-8FD3-DEBF5A5416BE}"/>
              </a:ext>
            </a:extLst>
          </p:cNvPr>
          <p:cNvSpPr txBox="1"/>
          <p:nvPr/>
        </p:nvSpPr>
        <p:spPr>
          <a:xfrm>
            <a:off x="0" y="0"/>
            <a:ext cx="231024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09.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83A14-F272-4CE3-AC5F-7F3CB0E486D7}"/>
              </a:ext>
            </a:extLst>
          </p:cNvPr>
          <p:cNvSpPr txBox="1"/>
          <p:nvPr/>
        </p:nvSpPr>
        <p:spPr>
          <a:xfrm>
            <a:off x="5073956" y="4125201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08CBD-F8F9-4B1A-84BC-535DD30E53C1}"/>
              </a:ext>
            </a:extLst>
          </p:cNvPr>
          <p:cNvSpPr txBox="1"/>
          <p:nvPr/>
        </p:nvSpPr>
        <p:spPr>
          <a:xfrm>
            <a:off x="5304454" y="5401417"/>
            <a:ext cx="35939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E499CAE-F841-4549-93B7-C5A9202D5B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42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0"/>
    </mc:Choice>
    <mc:Fallback xmlns="">
      <p:transition spd="slow" advTm="29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10" grpId="0"/>
      <p:bldP spid="13" grpId="0"/>
      <p:bldP spid="15" grpId="0" animBg="1"/>
      <p:bldP spid="16" grpId="0"/>
      <p:bldP spid="17" grpId="0"/>
      <p:bldP spid="20" grpId="0"/>
      <p:bldP spid="23" grpId="0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2707793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딥러닝으로 손글씨 인식하기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DC8E2-61FD-4CF8-AAE9-C87E719F013A}"/>
              </a:ext>
            </a:extLst>
          </p:cNvPr>
          <p:cNvSpPr txBox="1"/>
          <p:nvPr/>
        </p:nvSpPr>
        <p:spPr>
          <a:xfrm>
            <a:off x="5105981" y="2343152"/>
            <a:ext cx="1980029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 글씨 인식시키기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A53AC-F888-4BCE-922F-3D64B1433C67}"/>
              </a:ext>
            </a:extLst>
          </p:cNvPr>
          <p:cNvSpPr txBox="1"/>
          <p:nvPr/>
        </p:nvSpPr>
        <p:spPr>
          <a:xfrm>
            <a:off x="3028490" y="3029780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기본적인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DNN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(Deep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Neural Network)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알고리즘을 이용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C98A3-A019-4656-9EDD-2F6398ECCD9C}"/>
              </a:ext>
            </a:extLst>
          </p:cNvPr>
          <p:cNvSpPr txBox="1"/>
          <p:nvPr/>
        </p:nvSpPr>
        <p:spPr>
          <a:xfrm>
            <a:off x="2185310" y="3664373"/>
            <a:ext cx="782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까지의 숫자가 손 글씨로 쓰인 이미지를 보고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숫자가 무엇인지 맞추기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35312D2-8E71-4C31-ACED-1F6D9D354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5"/>
    </mc:Choice>
    <mc:Fallback xmlns="">
      <p:transition spd="slow" advTm="9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05BAE-47FF-4126-81F7-9309AAFD50CB}"/>
              </a:ext>
            </a:extLst>
          </p:cNvPr>
          <p:cNvSpPr txBox="1"/>
          <p:nvPr/>
        </p:nvSpPr>
        <p:spPr>
          <a:xfrm>
            <a:off x="0" y="0"/>
            <a:ext cx="231024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09.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사용하기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ED877-7FD2-417B-AB9A-07A89529666E}"/>
              </a:ext>
            </a:extLst>
          </p:cNvPr>
          <p:cNvSpPr txBox="1"/>
          <p:nvPr/>
        </p:nvSpPr>
        <p:spPr>
          <a:xfrm>
            <a:off x="5029842" y="218105"/>
            <a:ext cx="2132315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오차역전파법 총정리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02FF13B-F45F-4B38-A79F-0183B6AD2511}"/>
                  </a:ext>
                </a:extLst>
              </p:cNvPr>
              <p:cNvSpPr/>
              <p:nvPr/>
            </p:nvSpPr>
            <p:spPr>
              <a:xfrm>
                <a:off x="5180235" y="717443"/>
                <a:ext cx="1831527" cy="731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02FF13B-F45F-4B38-A79F-0183B6AD2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235" y="717443"/>
                <a:ext cx="1831527" cy="731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C4EB0DC-9C21-4945-B6E5-486791242054}"/>
                  </a:ext>
                </a:extLst>
              </p:cNvPr>
              <p:cNvSpPr/>
              <p:nvPr/>
            </p:nvSpPr>
            <p:spPr>
              <a:xfrm>
                <a:off x="5510773" y="1448733"/>
                <a:ext cx="1170449" cy="69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C4EB0DC-9C21-4945-B6E5-486791242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773" y="1448733"/>
                <a:ext cx="1170449" cy="697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41CC54B-09DE-4EEF-9148-099EA462EDED}"/>
                  </a:ext>
                </a:extLst>
              </p:cNvPr>
              <p:cNvSpPr/>
              <p:nvPr/>
            </p:nvSpPr>
            <p:spPr>
              <a:xfrm>
                <a:off x="3699284" y="2369467"/>
                <a:ext cx="2961901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ko-KR" altLang="en-US" dirty="0"/>
                              <m:t> 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𝜍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altLang="ko-KR" dirty="0"/>
                              <m:t>)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  <m:r>
                              <a:rPr lang="en-US" altLang="ko-KR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sSubSup>
                              <m:sSubSupPr>
                                <m:ctrlPr>
                                  <a:rPr lang="en-US" altLang="ko-KR" i="1" smtClean="0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41CC54B-09DE-4EEF-9148-099EA462E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284" y="2369467"/>
                <a:ext cx="2961901" cy="811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C8384A9-CF38-4C26-B8A2-4C19760AE324}"/>
              </a:ext>
            </a:extLst>
          </p:cNvPr>
          <p:cNvCxnSpPr/>
          <p:nvPr/>
        </p:nvCxnSpPr>
        <p:spPr>
          <a:xfrm>
            <a:off x="6248706" y="2607013"/>
            <a:ext cx="758757" cy="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0930F3-5AC6-4D87-8DB5-242BD75C37A8}"/>
                  </a:ext>
                </a:extLst>
              </p:cNvPr>
              <p:cNvSpPr txBox="1"/>
              <p:nvPr/>
            </p:nvSpPr>
            <p:spPr>
              <a:xfrm>
                <a:off x="7007463" y="2460819"/>
                <a:ext cx="1702004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마지막 계층일 때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3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0930F3-5AC6-4D87-8DB5-242BD75C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63" y="2460819"/>
                <a:ext cx="1702004" cy="302840"/>
              </a:xfrm>
              <a:prstGeom prst="rect">
                <a:avLst/>
              </a:prstGeom>
              <a:blipFill>
                <a:blip r:embed="rId8"/>
                <a:stretch>
                  <a:fillRect l="-717" b="-18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CB0FD3-C2B2-452B-ADAD-973C5C378992}"/>
              </a:ext>
            </a:extLst>
          </p:cNvPr>
          <p:cNvCxnSpPr>
            <a:cxnSpLocks/>
          </p:cNvCxnSpPr>
          <p:nvPr/>
        </p:nvCxnSpPr>
        <p:spPr>
          <a:xfrm>
            <a:off x="6508109" y="2983149"/>
            <a:ext cx="499354" cy="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0B22FE-390E-411D-82C6-AE5757B93DEB}"/>
                  </a:ext>
                </a:extLst>
              </p:cNvPr>
              <p:cNvSpPr txBox="1"/>
              <p:nvPr/>
            </p:nvSpPr>
            <p:spPr>
              <a:xfrm>
                <a:off x="7007463" y="2831729"/>
                <a:ext cx="2048253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마지막 계층이 아닐 때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3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0B22FE-390E-411D-82C6-AE5757B9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63" y="2831729"/>
                <a:ext cx="2048253" cy="302840"/>
              </a:xfrm>
              <a:prstGeom prst="rect">
                <a:avLst/>
              </a:prstGeom>
              <a:blipFill>
                <a:blip r:embed="rId9"/>
                <a:stretch>
                  <a:fillRect l="-595" b="-18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EE53011-FEB6-4A72-8F22-8F0BC34F5C3F}"/>
                  </a:ext>
                </a:extLst>
              </p:cNvPr>
              <p:cNvSpPr/>
              <p:nvPr/>
            </p:nvSpPr>
            <p:spPr>
              <a:xfrm>
                <a:off x="2040609" y="3766195"/>
                <a:ext cx="121809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손실 함수</a:t>
                </a: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EE53011-FEB6-4A72-8F22-8F0BC34F5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609" y="3766195"/>
                <a:ext cx="1218090" cy="323165"/>
              </a:xfrm>
              <a:prstGeom prst="rect">
                <a:avLst/>
              </a:prstGeom>
              <a:blipFill>
                <a:blip r:embed="rId10"/>
                <a:stretch>
                  <a:fillRect t="-1887" r="-500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EDA249-3BDC-4B52-BF07-B6EB32A38F75}"/>
              </a:ext>
            </a:extLst>
          </p:cNvPr>
          <p:cNvSpPr/>
          <p:nvPr/>
        </p:nvSpPr>
        <p:spPr>
          <a:xfrm>
            <a:off x="2362972" y="717443"/>
            <a:ext cx="7466050" cy="2794242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7D0A1B8-F774-4C2F-BE73-D6A83EBFDA28}"/>
                  </a:ext>
                </a:extLst>
              </p:cNvPr>
              <p:cNvSpPr/>
              <p:nvPr/>
            </p:nvSpPr>
            <p:spPr>
              <a:xfrm>
                <a:off x="2040609" y="4153628"/>
                <a:ext cx="5258684" cy="386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sz="16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노드로부터의 가중치   </a:t>
                </a: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7D0A1B8-F774-4C2F-BE73-D6A83EBFD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609" y="4153628"/>
                <a:ext cx="5258684" cy="386196"/>
              </a:xfrm>
              <a:prstGeom prst="rect">
                <a:avLst/>
              </a:prstGeom>
              <a:blipFill>
                <a:blip r:embed="rId11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5CAE443-F1AB-4571-A887-82DCB241718C}"/>
                  </a:ext>
                </a:extLst>
              </p:cNvPr>
              <p:cNvSpPr/>
              <p:nvPr/>
            </p:nvSpPr>
            <p:spPr>
              <a:xfrm>
                <a:off x="2040609" y="4604092"/>
                <a:ext cx="2387385" cy="354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오차</a:t>
                </a: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5CAE443-F1AB-4571-A887-82DCB2417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609" y="4604092"/>
                <a:ext cx="2387385" cy="354712"/>
              </a:xfrm>
              <a:prstGeom prst="rect">
                <a:avLst/>
              </a:prstGeom>
              <a:blipFill>
                <a:blip r:embed="rId12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F707027-6C65-42F4-A9FC-BE4F7E274F4E}"/>
                  </a:ext>
                </a:extLst>
              </p:cNvPr>
              <p:cNvSpPr/>
              <p:nvPr/>
            </p:nvSpPr>
            <p:spPr>
              <a:xfrm>
                <a:off x="2040609" y="5023071"/>
                <a:ext cx="2965684" cy="386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16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출력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F707027-6C65-42F4-A9FC-BE4F7E274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609" y="5023071"/>
                <a:ext cx="2965684" cy="386196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AD165B6-7CF7-4FB4-9AAB-2FB0B4735659}"/>
                  </a:ext>
                </a:extLst>
              </p:cNvPr>
              <p:cNvSpPr/>
              <p:nvPr/>
            </p:nvSpPr>
            <p:spPr>
              <a:xfrm>
                <a:off x="7426211" y="3703164"/>
                <a:ext cx="2816027" cy="354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sz="16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바이어스</a:t>
                </a: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AD165B6-7CF7-4FB4-9AAB-2FB0B4735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211" y="3703164"/>
                <a:ext cx="2816027" cy="354712"/>
              </a:xfrm>
              <a:prstGeom prst="rect">
                <a:avLst/>
              </a:prstGeom>
              <a:blipFill>
                <a:blip r:embed="rId14"/>
                <a:stretch>
                  <a:fillRect b="-18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3201117-9DBA-4C72-940F-54F5C6C81BB8}"/>
                  </a:ext>
                </a:extLst>
              </p:cNvPr>
              <p:cNvSpPr/>
              <p:nvPr/>
            </p:nvSpPr>
            <p:spPr>
              <a:xfrm>
                <a:off x="7426211" y="4167121"/>
                <a:ext cx="249485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정답 레이블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3201117-9DBA-4C72-940F-54F5C6C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211" y="4167121"/>
                <a:ext cx="2494850" cy="332912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E687AE1-EB08-4D49-9F9E-79C9622F8165}"/>
                  </a:ext>
                </a:extLst>
              </p:cNvPr>
              <p:cNvSpPr/>
              <p:nvPr/>
            </p:nvSpPr>
            <p:spPr>
              <a:xfrm>
                <a:off x="7426211" y="4609278"/>
                <a:ext cx="3517694" cy="354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𝜍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m:rPr>
                        <m:nor/>
                      </m:rPr>
                      <a:rPr lang="en-US" altLang="ko-KR" sz="1600" dirty="0"/>
                      <m:t>)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활성화 함수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(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표준 시그모이드 함수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E687AE1-EB08-4D49-9F9E-79C9622F8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211" y="4609278"/>
                <a:ext cx="3517694" cy="354712"/>
              </a:xfrm>
              <a:prstGeom prst="rect">
                <a:avLst/>
              </a:prstGeom>
              <a:blipFill>
                <a:blip r:embed="rId16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A2D65F7-637D-4BA1-9D41-D0FEBAB3280A}"/>
                  </a:ext>
                </a:extLst>
              </p:cNvPr>
              <p:cNvSpPr/>
              <p:nvPr/>
            </p:nvSpPr>
            <p:spPr>
              <a:xfrm>
                <a:off x="7426211" y="5073236"/>
                <a:ext cx="226401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sz="16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계층의 노드 개수</a:t>
                </a: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A2D65F7-637D-4BA1-9D41-D0FEBAB32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211" y="5073236"/>
                <a:ext cx="2264018" cy="332912"/>
              </a:xfrm>
              <a:prstGeom prst="rect">
                <a:avLst/>
              </a:prstGeom>
              <a:blipFill>
                <a:blip r:embed="rId17"/>
                <a:stretch>
                  <a:fillRect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F2CCE86-AB1E-4142-800D-0343BF2D6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4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1"/>
    </mc:Choice>
    <mc:Fallback xmlns="">
      <p:transition spd="slow" advTm="6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B15AE9-B251-4734-8CAA-1CE4FDF0F755}"/>
              </a:ext>
            </a:extLst>
          </p:cNvPr>
          <p:cNvSpPr/>
          <p:nvPr/>
        </p:nvSpPr>
        <p:spPr>
          <a:xfrm>
            <a:off x="933855" y="363896"/>
            <a:ext cx="10864623" cy="4762581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0600AB-1829-4450-9D65-DED5AB66CFD1}"/>
                  </a:ext>
                </a:extLst>
              </p:cNvPr>
              <p:cNvSpPr txBox="1"/>
              <p:nvPr/>
            </p:nvSpPr>
            <p:spPr>
              <a:xfrm>
                <a:off x="393521" y="170070"/>
                <a:ext cx="6463308" cy="369332"/>
              </a:xfrm>
              <a:prstGeom prst="rect">
                <a:avLst/>
              </a:prstGeom>
              <a:solidFill>
                <a:srgbClr val="EE2647"/>
              </a:solidFill>
              <a:ln>
                <a:solidFill>
                  <a:srgbClr val="EE2647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① 손실함수를 구한 후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그 값을 최소화 하기 위한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𝓌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𝑏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를 구한다 </a:t>
                </a:r>
                <a:endPara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0600AB-1829-4450-9D65-DED5AB66C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21" y="170070"/>
                <a:ext cx="6463308" cy="369332"/>
              </a:xfrm>
              <a:prstGeom prst="rect">
                <a:avLst/>
              </a:prstGeom>
              <a:blipFill>
                <a:blip r:embed="rId5"/>
                <a:stretch>
                  <a:fillRect l="-753" t="-6452" b="-25806"/>
                </a:stretch>
              </a:blipFill>
              <a:ln>
                <a:solidFill>
                  <a:srgbClr val="EE264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EBB7F8-1479-42FC-A18C-A2DC62445262}"/>
                  </a:ext>
                </a:extLst>
              </p:cNvPr>
              <p:cNvSpPr txBox="1"/>
              <p:nvPr/>
            </p:nvSpPr>
            <p:spPr>
              <a:xfrm>
                <a:off x="3650226" y="1193164"/>
                <a:ext cx="2368020" cy="720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EBB7F8-1479-42FC-A18C-A2DC6244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226" y="1193164"/>
                <a:ext cx="2368020" cy="7202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8C1212-E734-4A71-BC0F-B1F2153D3CD0}"/>
                  </a:ext>
                </a:extLst>
              </p:cNvPr>
              <p:cNvSpPr txBox="1"/>
              <p:nvPr/>
            </p:nvSpPr>
            <p:spPr>
              <a:xfrm>
                <a:off x="6018246" y="1360934"/>
                <a:ext cx="175984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8C1212-E734-4A71-BC0F-B1F2153D3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46" y="1360934"/>
                <a:ext cx="1759841" cy="3847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F6801D3-8AE9-4E2C-931F-F6BD9DA5F8E4}"/>
                  </a:ext>
                </a:extLst>
              </p:cNvPr>
              <p:cNvSpPr/>
              <p:nvPr/>
            </p:nvSpPr>
            <p:spPr>
              <a:xfrm>
                <a:off x="3375497" y="2459681"/>
                <a:ext cx="17362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정답 레이블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F6801D3-8AE9-4E2C-931F-F6BD9DA5F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2459681"/>
                <a:ext cx="1736245" cy="400110"/>
              </a:xfrm>
              <a:prstGeom prst="rect">
                <a:avLst/>
              </a:prstGeom>
              <a:blipFill>
                <a:blip r:embed="rId8"/>
                <a:stretch>
                  <a:fillRect t="-6061" r="-2456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57B396-E31A-4B1C-BA67-A99FF3C4F20E}"/>
                  </a:ext>
                </a:extLst>
              </p:cNvPr>
              <p:cNvSpPr/>
              <p:nvPr/>
            </p:nvSpPr>
            <p:spPr>
              <a:xfrm>
                <a:off x="3375497" y="2925425"/>
                <a:ext cx="20116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신경망의 출력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57B396-E31A-4B1C-BA67-A99FF3C4F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2925425"/>
                <a:ext cx="2011641" cy="400110"/>
              </a:xfrm>
              <a:prstGeom prst="rect">
                <a:avLst/>
              </a:prstGeom>
              <a:blipFill>
                <a:blip r:embed="rId9"/>
                <a:stretch>
                  <a:fillRect t="-7576" r="-212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016F17B-F2AC-4F61-B756-8505FC7EB7C6}"/>
                  </a:ext>
                </a:extLst>
              </p:cNvPr>
              <p:cNvSpPr/>
              <p:nvPr/>
            </p:nvSpPr>
            <p:spPr>
              <a:xfrm>
                <a:off x="3375497" y="3391169"/>
                <a:ext cx="13504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가중치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016F17B-F2AC-4F61-B756-8505FC7EB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3391169"/>
                <a:ext cx="1350434" cy="400110"/>
              </a:xfrm>
              <a:prstGeom prst="rect">
                <a:avLst/>
              </a:prstGeom>
              <a:blipFill>
                <a:blip r:embed="rId10"/>
                <a:stretch>
                  <a:fillRect t="-6061" r="-362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33C3FEF-8E31-412C-9E75-289366912E3A}"/>
                  </a:ext>
                </a:extLst>
              </p:cNvPr>
              <p:cNvSpPr/>
              <p:nvPr/>
            </p:nvSpPr>
            <p:spPr>
              <a:xfrm>
                <a:off x="3375497" y="3856913"/>
                <a:ext cx="10067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출력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33C3FEF-8E31-412C-9E75-289366912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3856913"/>
                <a:ext cx="1006750" cy="400110"/>
              </a:xfrm>
              <a:prstGeom prst="rect">
                <a:avLst/>
              </a:prstGeom>
              <a:blipFill>
                <a:blip r:embed="rId11"/>
                <a:stretch>
                  <a:fillRect t="-7692" r="-4848" b="-2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0DF45D7-98BB-4A21-82F5-64127FDDB046}"/>
                  </a:ext>
                </a:extLst>
              </p:cNvPr>
              <p:cNvSpPr/>
              <p:nvPr/>
            </p:nvSpPr>
            <p:spPr>
              <a:xfrm>
                <a:off x="3375497" y="4322658"/>
                <a:ext cx="14743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바이어스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0DF45D7-98BB-4A21-82F5-64127FDDB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4322658"/>
                <a:ext cx="1474314" cy="400110"/>
              </a:xfrm>
              <a:prstGeom prst="rect">
                <a:avLst/>
              </a:prstGeom>
              <a:blipFill>
                <a:blip r:embed="rId12"/>
                <a:stretch>
                  <a:fillRect t="-6061" r="-2893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A4BA6-D4B0-4BB8-84D8-83481A77C5D2}"/>
              </a:ext>
            </a:extLst>
          </p:cNvPr>
          <p:cNvSpPr/>
          <p:nvPr/>
        </p:nvSpPr>
        <p:spPr>
          <a:xfrm>
            <a:off x="3375497" y="1055463"/>
            <a:ext cx="4640094" cy="1079770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FA76B8-C97F-4F96-AB89-10E2B061CDAC}"/>
              </a:ext>
            </a:extLst>
          </p:cNvPr>
          <p:cNvSpPr txBox="1"/>
          <p:nvPr/>
        </p:nvSpPr>
        <p:spPr>
          <a:xfrm>
            <a:off x="933855" y="545714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7B6C7-3899-4DD8-8879-C5877CD96316}"/>
                  </a:ext>
                </a:extLst>
              </p:cNvPr>
              <p:cNvSpPr txBox="1"/>
              <p:nvPr/>
            </p:nvSpPr>
            <p:spPr>
              <a:xfrm>
                <a:off x="1164076" y="5836842"/>
                <a:ext cx="86410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최소화 하고 싶은 변수 </a:t>
                </a:r>
                <a14:m>
                  <m:oMath xmlns:m="http://schemas.openxmlformats.org/officeDocument/2006/math">
                    <m:r>
                      <a:rPr lang="ko-KR" alt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𝓌</m:t>
                    </m:r>
                  </m:oMath>
                </a14:m>
                <a:r>
                  <a:rPr lang="ko-KR" altLang="en-US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와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𝑏</m:t>
                    </m:r>
                  </m:oMath>
                </a14:m>
                <a:r>
                  <a:rPr lang="ko-KR" altLang="en-US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개수가 너무 많아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미분할 때 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되는 연립방정식을 푸는 것이 사실상 어려움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7B6C7-3899-4DD8-8879-C5877CD9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076" y="5836842"/>
                <a:ext cx="8641020" cy="323165"/>
              </a:xfrm>
              <a:prstGeom prst="rect">
                <a:avLst/>
              </a:prstGeom>
              <a:blipFill>
                <a:blip r:embed="rId13"/>
                <a:stretch>
                  <a:fillRect l="-282"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F1C63-296A-406E-801E-435E67B53681}"/>
              </a:ext>
            </a:extLst>
          </p:cNvPr>
          <p:cNvCxnSpPr/>
          <p:nvPr/>
        </p:nvCxnSpPr>
        <p:spPr>
          <a:xfrm>
            <a:off x="11225719" y="5126477"/>
            <a:ext cx="0" cy="1488332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E975A50A-B396-471D-96F6-5C0A1EE07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1"/>
    </mc:Choice>
    <mc:Fallback xmlns="">
      <p:transition spd="slow" advTm="14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C29775-DD51-4847-BA92-CD7BD5BF32E2}"/>
              </a:ext>
            </a:extLst>
          </p:cNvPr>
          <p:cNvSpPr/>
          <p:nvPr/>
        </p:nvSpPr>
        <p:spPr>
          <a:xfrm>
            <a:off x="933855" y="363897"/>
            <a:ext cx="10864623" cy="4606938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CC697-3FC9-4595-A8FD-2E3879BB576C}"/>
              </a:ext>
            </a:extLst>
          </p:cNvPr>
          <p:cNvSpPr txBox="1"/>
          <p:nvPr/>
        </p:nvSpPr>
        <p:spPr>
          <a:xfrm>
            <a:off x="393521" y="170070"/>
            <a:ext cx="6707670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 경사하강법을 사용하여 손실 함수의 값이 작아지는 방향을 확인한다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EE14FD9-FDCD-49C0-93D3-662B70584B13}"/>
                  </a:ext>
                </a:extLst>
              </p:cNvPr>
              <p:cNvSpPr/>
              <p:nvPr/>
            </p:nvSpPr>
            <p:spPr>
              <a:xfrm>
                <a:off x="3375497" y="2459681"/>
                <a:ext cx="27262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𝓌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이동 후의 가중치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EE14FD9-FDCD-49C0-93D3-662B70584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2459681"/>
                <a:ext cx="2726259" cy="400110"/>
              </a:xfrm>
              <a:prstGeom prst="rect">
                <a:avLst/>
              </a:prstGeom>
              <a:blipFill>
                <a:blip r:embed="rId5"/>
                <a:stretch>
                  <a:fillRect t="-6061" r="-134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23D9D00-0F3F-43A7-8B97-27A89B358FA2}"/>
                  </a:ext>
                </a:extLst>
              </p:cNvPr>
              <p:cNvSpPr/>
              <p:nvPr/>
            </p:nvSpPr>
            <p:spPr>
              <a:xfrm>
                <a:off x="3375497" y="2925425"/>
                <a:ext cx="26579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20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𝓌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이동 전의 가중치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23D9D00-0F3F-43A7-8B97-27A89B358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2925425"/>
                <a:ext cx="2657972" cy="400110"/>
              </a:xfrm>
              <a:prstGeom prst="rect">
                <a:avLst/>
              </a:prstGeom>
              <a:blipFill>
                <a:blip r:embed="rId6"/>
                <a:stretch>
                  <a:fillRect t="-7576" r="-1376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069D10D-C660-448C-A0F6-5420372FC43E}"/>
                  </a:ext>
                </a:extLst>
              </p:cNvPr>
              <p:cNvSpPr/>
              <p:nvPr/>
            </p:nvSpPr>
            <p:spPr>
              <a:xfrm>
                <a:off x="3375497" y="3391169"/>
                <a:ext cx="12389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: 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학습률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069D10D-C660-448C-A0F6-5420372FC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3391169"/>
                <a:ext cx="1238929" cy="400110"/>
              </a:xfrm>
              <a:prstGeom prst="rect">
                <a:avLst/>
              </a:prstGeom>
              <a:blipFill>
                <a:blip r:embed="rId7"/>
                <a:stretch>
                  <a:fillRect t="-6061" r="-394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3C3C4D2-B858-463B-98BF-84B9D69DB57B}"/>
                  </a:ext>
                </a:extLst>
              </p:cNvPr>
              <p:cNvSpPr/>
              <p:nvPr/>
            </p:nvSpPr>
            <p:spPr>
              <a:xfrm>
                <a:off x="3375497" y="3856913"/>
                <a:ext cx="2788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이동 후의 바이어스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3C3C4D2-B858-463B-98BF-84B9D69DB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3856913"/>
                <a:ext cx="2788777" cy="400110"/>
              </a:xfrm>
              <a:prstGeom prst="rect">
                <a:avLst/>
              </a:prstGeom>
              <a:blipFill>
                <a:blip r:embed="rId8"/>
                <a:stretch>
                  <a:fillRect t="-7692" r="-1313" b="-2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F67B9DE-89E7-4BA1-926D-622A9EA90314}"/>
                  </a:ext>
                </a:extLst>
              </p:cNvPr>
              <p:cNvSpPr/>
              <p:nvPr/>
            </p:nvSpPr>
            <p:spPr>
              <a:xfrm>
                <a:off x="3375497" y="4322658"/>
                <a:ext cx="27098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</a:t>
                </a:r>
                <a:r>
                  <a:rPr lang="ko-KR" altLang="en-US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이동 전의 바이어스</a:t>
                </a: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F67B9DE-89E7-4BA1-926D-622A9EA90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97" y="4322658"/>
                <a:ext cx="2709844" cy="400110"/>
              </a:xfrm>
              <a:prstGeom prst="rect">
                <a:avLst/>
              </a:prstGeom>
              <a:blipFill>
                <a:blip r:embed="rId9"/>
                <a:stretch>
                  <a:fillRect t="-6061" r="-135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7D93F2-E975-42FB-96E1-533817E6EFED}"/>
              </a:ext>
            </a:extLst>
          </p:cNvPr>
          <p:cNvSpPr/>
          <p:nvPr/>
        </p:nvSpPr>
        <p:spPr>
          <a:xfrm>
            <a:off x="3375497" y="1055463"/>
            <a:ext cx="5350214" cy="1079770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C335CC-F4CE-4CCB-9657-05C7301F4641}"/>
                  </a:ext>
                </a:extLst>
              </p:cNvPr>
              <p:cNvSpPr txBox="1"/>
              <p:nvPr/>
            </p:nvSpPr>
            <p:spPr>
              <a:xfrm>
                <a:off x="3025313" y="1354812"/>
                <a:ext cx="5700398" cy="573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ko-KR" altLang="en-US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C335CC-F4CE-4CCB-9657-05C7301F4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13" y="1354812"/>
                <a:ext cx="5700398" cy="573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072A5D-AB51-45A2-B370-FDE0CD1E7E6C}"/>
              </a:ext>
            </a:extLst>
          </p:cNvPr>
          <p:cNvSpPr txBox="1"/>
          <p:nvPr/>
        </p:nvSpPr>
        <p:spPr>
          <a:xfrm>
            <a:off x="933855" y="545714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20F3AC-9896-48D0-B177-37FCB71F3182}"/>
                  </a:ext>
                </a:extLst>
              </p:cNvPr>
              <p:cNvSpPr txBox="1"/>
              <p:nvPr/>
            </p:nvSpPr>
            <p:spPr>
              <a:xfrm>
                <a:off x="1164076" y="5836842"/>
                <a:ext cx="8927252" cy="486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값을 움직일 양을 구하기 위해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ko-KR" altLang="en-US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𝓌</m:t>
                        </m:r>
                      </m:den>
                    </m:f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ko-KR" altLang="en-US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계산하고 싶지만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미분할 값이 너무 많아 계산하는 것이 사실상 어렵다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20F3AC-9896-48D0-B177-37FCB71F3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076" y="5836842"/>
                <a:ext cx="8927252" cy="486159"/>
              </a:xfrm>
              <a:prstGeom prst="rect">
                <a:avLst/>
              </a:prstGeom>
              <a:blipFill>
                <a:blip r:embed="rId11"/>
                <a:stretch>
                  <a:fillRect l="-273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12C3CA9-2115-4441-B337-3812AADB573E}"/>
              </a:ext>
            </a:extLst>
          </p:cNvPr>
          <p:cNvCxnSpPr/>
          <p:nvPr/>
        </p:nvCxnSpPr>
        <p:spPr>
          <a:xfrm>
            <a:off x="11225719" y="4970835"/>
            <a:ext cx="0" cy="1488332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69B5BC3-707A-4EC1-88EA-20489E340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9"/>
    </mc:Choice>
    <mc:Fallback xmlns="">
      <p:transition spd="slow" advTm="15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55ADD5-1823-4793-AC6F-419090440103}"/>
              </a:ext>
            </a:extLst>
          </p:cNvPr>
          <p:cNvSpPr/>
          <p:nvPr/>
        </p:nvSpPr>
        <p:spPr>
          <a:xfrm>
            <a:off x="933855" y="363897"/>
            <a:ext cx="10864623" cy="4606938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97A21-7D87-45C2-B9D9-C636953AABF8}"/>
              </a:ext>
            </a:extLst>
          </p:cNvPr>
          <p:cNvSpPr txBox="1"/>
          <p:nvPr/>
        </p:nvSpPr>
        <p:spPr>
          <a:xfrm>
            <a:off x="393521" y="170070"/>
            <a:ext cx="4732956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 오차 역전파법을 사용하여 가중치를 결정한다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D77483-8008-4BD1-A7C2-DE765161E3EE}"/>
              </a:ext>
            </a:extLst>
          </p:cNvPr>
          <p:cNvSpPr/>
          <p:nvPr/>
        </p:nvSpPr>
        <p:spPr>
          <a:xfrm>
            <a:off x="3375496" y="618007"/>
            <a:ext cx="6050605" cy="1727411"/>
          </a:xfrm>
          <a:prstGeom prst="rect">
            <a:avLst/>
          </a:prstGeom>
          <a:noFill/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C5446B-4CE0-47D2-9DBC-C31D955D8D2F}"/>
              </a:ext>
            </a:extLst>
          </p:cNvPr>
          <p:cNvSpPr txBox="1"/>
          <p:nvPr/>
        </p:nvSpPr>
        <p:spPr>
          <a:xfrm>
            <a:off x="4148611" y="6467805"/>
            <a:ext cx="42001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완성된 모델이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90%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정답률로 손글씨를 판별해 냄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1B45427-D971-4030-B911-F1B5D2845E3D}"/>
                  </a:ext>
                </a:extLst>
              </p:cNvPr>
              <p:cNvSpPr/>
              <p:nvPr/>
            </p:nvSpPr>
            <p:spPr>
              <a:xfrm>
                <a:off x="4365755" y="705135"/>
                <a:ext cx="1882951" cy="731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1B45427-D971-4030-B911-F1B5D2845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755" y="705135"/>
                <a:ext cx="1882951" cy="731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5108B23-7A96-4E93-977A-17CA1907455A}"/>
                  </a:ext>
                </a:extLst>
              </p:cNvPr>
              <p:cNvSpPr/>
              <p:nvPr/>
            </p:nvSpPr>
            <p:spPr>
              <a:xfrm>
                <a:off x="6177048" y="682166"/>
                <a:ext cx="1170449" cy="69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2126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21262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2126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5108B23-7A96-4E93-977A-17CA19074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48" y="682166"/>
                <a:ext cx="1170449" cy="697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11A8B3F-6F85-4E2C-AD6E-04B42AF1ED40}"/>
                  </a:ext>
                </a:extLst>
              </p:cNvPr>
              <p:cNvSpPr/>
              <p:nvPr/>
            </p:nvSpPr>
            <p:spPr>
              <a:xfrm>
                <a:off x="3891684" y="1457576"/>
                <a:ext cx="2961901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ko-KR" altLang="en-US" dirty="0"/>
                              <m:t> 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𝜍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altLang="ko-KR" dirty="0"/>
                              <m:t>)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21262A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  <m:r>
                              <a:rPr lang="en-US" altLang="ko-KR" i="1" smtClean="0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sSubSup>
                              <m:sSubSupPr>
                                <m:ctrlPr>
                                  <a:rPr lang="en-US" altLang="ko-KR" i="1" smtClean="0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21262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  <m:r>
                              <a:rPr lang="en-US" altLang="ko-KR" i="1">
                                <a:solidFill>
                                  <a:srgbClr val="21262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11A8B3F-6F85-4E2C-AD6E-04B42AF1E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684" y="1457576"/>
                <a:ext cx="2961901" cy="811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498233-46A5-43B2-99AC-38C7BDC3FEDF}"/>
              </a:ext>
            </a:extLst>
          </p:cNvPr>
          <p:cNvCxnSpPr/>
          <p:nvPr/>
        </p:nvCxnSpPr>
        <p:spPr>
          <a:xfrm>
            <a:off x="6459035" y="1689539"/>
            <a:ext cx="758757" cy="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7290E5-712F-4F4C-938A-E814CFA72778}"/>
                  </a:ext>
                </a:extLst>
              </p:cNvPr>
              <p:cNvSpPr txBox="1"/>
              <p:nvPr/>
            </p:nvSpPr>
            <p:spPr>
              <a:xfrm>
                <a:off x="7217792" y="1543345"/>
                <a:ext cx="1702004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마지막 계층일 때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3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7290E5-712F-4F4C-938A-E814CFA7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792" y="1543345"/>
                <a:ext cx="1702004" cy="302840"/>
              </a:xfrm>
              <a:prstGeom prst="rect">
                <a:avLst/>
              </a:prstGeom>
              <a:blipFill>
                <a:blip r:embed="rId8"/>
                <a:stretch>
                  <a:fillRect l="-35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A7A277-9041-41F5-A9A0-2D34B4F2FD75}"/>
              </a:ext>
            </a:extLst>
          </p:cNvPr>
          <p:cNvCxnSpPr>
            <a:cxnSpLocks/>
          </p:cNvCxnSpPr>
          <p:nvPr/>
        </p:nvCxnSpPr>
        <p:spPr>
          <a:xfrm>
            <a:off x="6718438" y="2065675"/>
            <a:ext cx="499354" cy="0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B2888E-A802-464F-931B-8650CE0343C8}"/>
                  </a:ext>
                </a:extLst>
              </p:cNvPr>
              <p:cNvSpPr txBox="1"/>
              <p:nvPr/>
            </p:nvSpPr>
            <p:spPr>
              <a:xfrm>
                <a:off x="7217792" y="1914255"/>
                <a:ext cx="2048253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마지막 계층이 아닐 때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3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B2888E-A802-464F-931B-8650CE034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792" y="1914255"/>
                <a:ext cx="2048253" cy="302840"/>
              </a:xfrm>
              <a:prstGeom prst="rect">
                <a:avLst/>
              </a:prstGeom>
              <a:blipFill>
                <a:blip r:embed="rId9"/>
                <a:stretch>
                  <a:fillRect l="-29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7F9075C-84FF-4092-8063-D119C506FC92}"/>
                  </a:ext>
                </a:extLst>
              </p:cNvPr>
              <p:cNvSpPr/>
              <p:nvPr/>
            </p:nvSpPr>
            <p:spPr>
              <a:xfrm>
                <a:off x="2088813" y="2848469"/>
                <a:ext cx="121809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손실 함수</a:t>
                </a: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7F9075C-84FF-4092-8063-D119C506F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13" y="2848469"/>
                <a:ext cx="1218090" cy="323165"/>
              </a:xfrm>
              <a:prstGeom prst="rect">
                <a:avLst/>
              </a:prstGeom>
              <a:blipFill>
                <a:blip r:embed="rId10"/>
                <a:stretch>
                  <a:fillRect t="-1887" r="-1005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8FDFF60-3175-4E64-8D6A-146D288A3D88}"/>
                  </a:ext>
                </a:extLst>
              </p:cNvPr>
              <p:cNvSpPr/>
              <p:nvPr/>
            </p:nvSpPr>
            <p:spPr>
              <a:xfrm>
                <a:off x="2088813" y="3235902"/>
                <a:ext cx="5258684" cy="386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sz="16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노드로부터의 가중치   </a:t>
                </a: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8FDFF60-3175-4E64-8D6A-146D288A3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13" y="3235902"/>
                <a:ext cx="5258684" cy="386196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69262F7-A528-4659-90E4-DCCE05A951DA}"/>
                  </a:ext>
                </a:extLst>
              </p:cNvPr>
              <p:cNvSpPr/>
              <p:nvPr/>
            </p:nvSpPr>
            <p:spPr>
              <a:xfrm>
                <a:off x="2088813" y="3686366"/>
                <a:ext cx="2387385" cy="354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오차</a:t>
                </a: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69262F7-A528-4659-90E4-DCCE05A95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13" y="3686366"/>
                <a:ext cx="2387385" cy="354712"/>
              </a:xfrm>
              <a:prstGeom prst="rect">
                <a:avLst/>
              </a:prstGeom>
              <a:blipFill>
                <a:blip r:embed="rId12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D121CD1-78F5-461E-B342-07A26317EA98}"/>
                  </a:ext>
                </a:extLst>
              </p:cNvPr>
              <p:cNvSpPr/>
              <p:nvPr/>
            </p:nvSpPr>
            <p:spPr>
              <a:xfrm>
                <a:off x="2088813" y="4105345"/>
                <a:ext cx="2965684" cy="386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16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출력</a:t>
                </a: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D121CD1-78F5-461E-B342-07A26317E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13" y="4105345"/>
                <a:ext cx="2965684" cy="386196"/>
              </a:xfrm>
              <a:prstGeom prst="rect">
                <a:avLst/>
              </a:prstGeom>
              <a:blipFill>
                <a:blip r:embed="rId1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1648EC1-EC53-4F7A-BDED-4B0163E34349}"/>
                  </a:ext>
                </a:extLst>
              </p:cNvPr>
              <p:cNvSpPr/>
              <p:nvPr/>
            </p:nvSpPr>
            <p:spPr>
              <a:xfrm>
                <a:off x="7474415" y="2785438"/>
                <a:ext cx="2816027" cy="354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sz="16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바이어스</a:t>
                </a: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1648EC1-EC53-4F7A-BDED-4B0163E34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15" y="2785438"/>
                <a:ext cx="2816027" cy="354712"/>
              </a:xfrm>
              <a:prstGeom prst="rect">
                <a:avLst/>
              </a:prstGeom>
              <a:blipFill>
                <a:blip r:embed="rId14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73C40E1-C491-445B-B4D6-FD0715CF6165}"/>
                  </a:ext>
                </a:extLst>
              </p:cNvPr>
              <p:cNvSpPr/>
              <p:nvPr/>
            </p:nvSpPr>
            <p:spPr>
              <a:xfrm>
                <a:off x="7474415" y="3249395"/>
                <a:ext cx="249485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노드의 정답 레이블</a:t>
                </a: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73C40E1-C491-445B-B4D6-FD0715CF6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15" y="3249395"/>
                <a:ext cx="2494850" cy="332912"/>
              </a:xfrm>
              <a:prstGeom prst="rect">
                <a:avLst/>
              </a:prstGeom>
              <a:blipFill>
                <a:blip r:embed="rId15"/>
                <a:stretch>
                  <a:fillRect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06C5FFB-8C91-450F-979E-B575AA6C2716}"/>
                  </a:ext>
                </a:extLst>
              </p:cNvPr>
              <p:cNvSpPr/>
              <p:nvPr/>
            </p:nvSpPr>
            <p:spPr>
              <a:xfrm>
                <a:off x="7474415" y="3691552"/>
                <a:ext cx="3517694" cy="354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𝜍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rgbClr val="21262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m:rPr>
                        <m:nor/>
                      </m:rPr>
                      <a:rPr lang="en-US" altLang="ko-KR" sz="1600" dirty="0"/>
                      <m:t>)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활성화 함수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(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표준 시그모이드 함수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06C5FFB-8C91-450F-979E-B575AA6C2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15" y="3691552"/>
                <a:ext cx="3517694" cy="354712"/>
              </a:xfrm>
              <a:prstGeom prst="rect">
                <a:avLst/>
              </a:prstGeom>
              <a:blipFill>
                <a:blip r:embed="rId16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99EC453-DD02-4278-979A-587D9FA450DB}"/>
                  </a:ext>
                </a:extLst>
              </p:cNvPr>
              <p:cNvSpPr/>
              <p:nvPr/>
            </p:nvSpPr>
            <p:spPr>
              <a:xfrm>
                <a:off x="7474415" y="4155510"/>
                <a:ext cx="226401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sz="1600" b="0" i="1" smtClean="0">
                        <a:solidFill>
                          <a:srgbClr val="21262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계층의 노드 개수</a:t>
                </a: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99EC453-DD02-4278-979A-587D9FA45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15" y="4155510"/>
                <a:ext cx="2264018" cy="332912"/>
              </a:xfrm>
              <a:prstGeom prst="rect">
                <a:avLst/>
              </a:prstGeom>
              <a:blipFill>
                <a:blip r:embed="rId1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F2109BE-0BF9-4DEB-9429-8DFB3D3345E2}"/>
              </a:ext>
            </a:extLst>
          </p:cNvPr>
          <p:cNvCxnSpPr>
            <a:cxnSpLocks/>
          </p:cNvCxnSpPr>
          <p:nvPr/>
        </p:nvCxnSpPr>
        <p:spPr>
          <a:xfrm>
            <a:off x="6252255" y="5933083"/>
            <a:ext cx="0" cy="445019"/>
          </a:xfrm>
          <a:prstGeom prst="straightConnector1">
            <a:avLst/>
          </a:prstGeom>
          <a:ln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9EB416-1D3E-4FAE-A00B-9FABF6DF4620}"/>
                  </a:ext>
                </a:extLst>
              </p:cNvPr>
              <p:cNvSpPr txBox="1"/>
              <p:nvPr/>
            </p:nvSpPr>
            <p:spPr>
              <a:xfrm>
                <a:off x="2001504" y="5363696"/>
                <a:ext cx="8799204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배치 사이즈의 개수만큼 순전파를 하고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경사하강법과 오파역전파법을 사용해서 가중치와 바이어스를 갱신한다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</a:p>
              <a:p>
                <a:r>
                  <a:rPr lang="ko-KR" altLang="en-US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②와 ③의 처리를 반복하면 가중치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𝓌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와 바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이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스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𝑏</m:t>
                    </m:r>
                  </m:oMath>
                </a14:m>
                <a:r>
                  <a:rPr lang="ko-KR" altLang="en-US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의 근삿값을 찾을 수 있다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9EB416-1D3E-4FAE-A00B-9FABF6DF4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504" y="5363696"/>
                <a:ext cx="8799204" cy="569387"/>
              </a:xfrm>
              <a:prstGeom prst="rect">
                <a:avLst/>
              </a:prstGeom>
              <a:blipFill>
                <a:blip r:embed="rId18"/>
                <a:stretch>
                  <a:fillRect l="-277" t="-1075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B9B4357-B9DE-454D-B78D-F81D098CAD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59"/>
    </mc:Choice>
    <mc:Fallback xmlns="">
      <p:transition spd="slow" advTm="30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388636E6-C841-45D8-B2B4-86F89DF8B26C}"/>
              </a:ext>
            </a:extLst>
          </p:cNvPr>
          <p:cNvSpPr/>
          <p:nvPr/>
        </p:nvSpPr>
        <p:spPr>
          <a:xfrm flipV="1">
            <a:off x="0" y="0"/>
            <a:ext cx="1295400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0E5FC47D-1AF7-4ABC-9F2C-FE8FA108808E}"/>
              </a:ext>
            </a:extLst>
          </p:cNvPr>
          <p:cNvSpPr/>
          <p:nvPr/>
        </p:nvSpPr>
        <p:spPr>
          <a:xfrm flipH="1">
            <a:off x="10830187" y="5461000"/>
            <a:ext cx="1361813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83221-40CF-4D78-8DE9-6AAC0BA10638}"/>
              </a:ext>
            </a:extLst>
          </p:cNvPr>
          <p:cNvSpPr txBox="1"/>
          <p:nvPr/>
        </p:nvSpPr>
        <p:spPr>
          <a:xfrm>
            <a:off x="3496185" y="2828835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</a:t>
            </a:r>
            <a:r>
              <a:rPr lang="ko-KR" altLang="en-US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YOU</a:t>
            </a:r>
            <a:endParaRPr lang="ko-KR" altLang="en-US" sz="7200" spc="-3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C8758-CFEC-4101-A6AE-9AEE57F9E1E1}"/>
              </a:ext>
            </a:extLst>
          </p:cNvPr>
          <p:cNvSpPr txBox="1"/>
          <p:nvPr/>
        </p:nvSpPr>
        <p:spPr>
          <a:xfrm>
            <a:off x="10498908" y="82131"/>
            <a:ext cx="16930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2020531001 </a:t>
            </a:r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윤정인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4C03868-A8B5-490B-8934-98398C8C8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1"/>
    </mc:Choice>
    <mc:Fallback xmlns="">
      <p:transition spd="slow" advTm="7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A7F790-B313-45D8-8991-076D26B0F21B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03BFFF-9CB9-4D26-BAB4-02991AA1A8A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세트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‘MNIST’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3EC8630-5540-4A2D-A247-1A73AC5AF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7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"/>
    </mc:Choice>
    <mc:Fallback xmlns="">
      <p:transition spd="slow" advTm="4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C26803-708C-4824-BC4A-04BAC55084CB}"/>
              </a:ext>
            </a:extLst>
          </p:cNvPr>
          <p:cNvSpPr txBox="1"/>
          <p:nvPr/>
        </p:nvSpPr>
        <p:spPr>
          <a:xfrm>
            <a:off x="0" y="0"/>
            <a:ext cx="214513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세트 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‘MNIST’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FEFC5-C43E-422B-AA4D-51C6B192A1F3}"/>
              </a:ext>
            </a:extLst>
          </p:cNvPr>
          <p:cNvSpPr txBox="1"/>
          <p:nvPr/>
        </p:nvSpPr>
        <p:spPr>
          <a:xfrm>
            <a:off x="5024228" y="802028"/>
            <a:ext cx="2143536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세트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‘MNIST’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A5E13B-A406-4957-8314-00CF752C0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19" y="1706150"/>
            <a:ext cx="5799762" cy="4349822"/>
          </a:xfrm>
          <a:prstGeom prst="rect">
            <a:avLst/>
          </a:prstGeom>
        </p:spPr>
      </p:pic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CD5D9DD4-C1A1-4411-90CC-A9632657CFF4}"/>
              </a:ext>
            </a:extLst>
          </p:cNvPr>
          <p:cNvCxnSpPr/>
          <p:nvPr/>
        </p:nvCxnSpPr>
        <p:spPr>
          <a:xfrm>
            <a:off x="8846049" y="1890445"/>
            <a:ext cx="472612" cy="12700"/>
          </a:xfrm>
          <a:prstGeom prst="curvedConnector3">
            <a:avLst>
              <a:gd name="adj1" fmla="val 82608"/>
            </a:avLst>
          </a:prstGeom>
          <a:ln w="28575"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63FB44-1311-4DDD-BA3F-967E4E0B1B0D}"/>
              </a:ext>
            </a:extLst>
          </p:cNvPr>
          <p:cNvSpPr txBox="1"/>
          <p:nvPr/>
        </p:nvSpPr>
        <p:spPr>
          <a:xfrm>
            <a:off x="9318661" y="1741562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 레이블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F9D7FB-3DB2-4E57-B13E-3DC64B7592E0}"/>
              </a:ext>
            </a:extLst>
          </p:cNvPr>
          <p:cNvSpPr txBox="1"/>
          <p:nvPr/>
        </p:nvSpPr>
        <p:spPr>
          <a:xfrm>
            <a:off x="3739793" y="5840528"/>
            <a:ext cx="49648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https://medium.com/fenwicks/tutorial-1-mnist-the-hello-world-of-deep-learning-abd252c47709</a:t>
            </a:r>
            <a:endParaRPr lang="ko-KR" altLang="en-US" sz="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7A0B03-6B7D-46EC-B550-63DD93FA45AA}"/>
              </a:ext>
            </a:extLst>
          </p:cNvPr>
          <p:cNvSpPr txBox="1"/>
          <p:nvPr/>
        </p:nvSpPr>
        <p:spPr>
          <a:xfrm>
            <a:off x="3083442" y="2158409"/>
            <a:ext cx="544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24px</a:t>
            </a:r>
            <a:endParaRPr lang="ko-KR" altLang="en-US" sz="12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CD773-DDBA-478B-B388-F814ACBA80C9}"/>
              </a:ext>
            </a:extLst>
          </p:cNvPr>
          <p:cNvSpPr txBox="1"/>
          <p:nvPr/>
        </p:nvSpPr>
        <p:spPr>
          <a:xfrm>
            <a:off x="3651719" y="2587256"/>
            <a:ext cx="544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24px</a:t>
            </a:r>
            <a:endParaRPr lang="ko-KR" altLang="en-US" sz="12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0211E1-E568-4DFA-961B-40F817FFEC91}"/>
              </a:ext>
            </a:extLst>
          </p:cNvPr>
          <p:cNvSpPr txBox="1"/>
          <p:nvPr/>
        </p:nvSpPr>
        <p:spPr>
          <a:xfrm>
            <a:off x="3651719" y="2173797"/>
            <a:ext cx="564578" cy="246221"/>
          </a:xfrm>
          <a:prstGeom prst="rect">
            <a:avLst/>
          </a:prstGeom>
          <a:solidFill>
            <a:srgbClr val="21262A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784px</a:t>
            </a:r>
            <a:endParaRPr lang="ko-KR" altLang="en-US" sz="1000" dirty="0">
              <a:solidFill>
                <a:srgbClr val="EE26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D910F15-6AD0-4217-AF1D-73C45270A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46"/>
    </mc:Choice>
    <mc:Fallback xmlns="">
      <p:transition spd="slow" advTm="35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CC3651-3036-4C66-9869-5F215D7554C1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BEE625-5947-4383-9012-11C6FB1DDA79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E8BAD0C-C1B1-4E43-A37C-40BD1C1E4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"/>
    </mc:Choice>
    <mc:Fallback xmlns="">
      <p:transition spd="slow" advTm="1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202170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(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DC8E2-61FD-4CF8-AAE9-C87E719F013A}"/>
              </a:ext>
            </a:extLst>
          </p:cNvPr>
          <p:cNvSpPr txBox="1"/>
          <p:nvPr/>
        </p:nvSpPr>
        <p:spPr>
          <a:xfrm>
            <a:off x="5416159" y="822576"/>
            <a:ext cx="1359668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C98A3-A019-4656-9EDD-2F6398ECCD9C}"/>
              </a:ext>
            </a:extLst>
          </p:cNvPr>
          <p:cNvSpPr txBox="1"/>
          <p:nvPr/>
        </p:nvSpPr>
        <p:spPr>
          <a:xfrm>
            <a:off x="1250361" y="1537622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사람의 뇌에 있는 신경세포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뉴런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그런 세포들의 연결 관계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네트워크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흉내내서 만든 수학적 모델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006708-54D3-4963-AC83-5C9876D57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89" y="2252668"/>
            <a:ext cx="7389009" cy="2624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41971-FDD1-4D0D-8D39-DEE7435E1DD3}"/>
              </a:ext>
            </a:extLst>
          </p:cNvPr>
          <p:cNvSpPr txBox="1"/>
          <p:nvPr/>
        </p:nvSpPr>
        <p:spPr>
          <a:xfrm>
            <a:off x="1887151" y="4827936"/>
            <a:ext cx="8417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21262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https://m.yes24.com/Goods/ReviewList/58137037?goodsSortNo=001&amp;resourceKeyGb=01&amp;goodsStateGb=02&amp;goodsSetYn=N&amp;GoodsGb=01</a:t>
            </a:r>
            <a:endParaRPr lang="ko-KR" altLang="en-US" sz="1000" dirty="0">
              <a:solidFill>
                <a:srgbClr val="21262A"/>
              </a:solidFill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0CE9E7CA-D601-43E7-B5FC-EBBCFBD2A8FB}"/>
              </a:ext>
            </a:extLst>
          </p:cNvPr>
          <p:cNvCxnSpPr>
            <a:cxnSpLocks/>
            <a:stCxn id="14" idx="2"/>
            <a:endCxn id="4" idx="1"/>
          </p:cNvCxnSpPr>
          <p:nvPr/>
        </p:nvCxnSpPr>
        <p:spPr>
          <a:xfrm rot="16200000" flipH="1">
            <a:off x="1881433" y="3044797"/>
            <a:ext cx="281861" cy="758251"/>
          </a:xfrm>
          <a:prstGeom prst="curvedConnector2">
            <a:avLst/>
          </a:prstGeom>
          <a:ln w="19050"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7CFCB5-BF92-49F6-A9ED-82082A9D191E}"/>
              </a:ext>
            </a:extLst>
          </p:cNvPr>
          <p:cNvSpPr txBox="1"/>
          <p:nvPr/>
        </p:nvSpPr>
        <p:spPr>
          <a:xfrm>
            <a:off x="915314" y="2959828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인간의 신경세포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2A2F72-496C-49CF-BFEF-966D0A5F27C0}"/>
              </a:ext>
            </a:extLst>
          </p:cNvPr>
          <p:cNvSpPr txBox="1"/>
          <p:nvPr/>
        </p:nvSpPr>
        <p:spPr>
          <a:xfrm>
            <a:off x="9760171" y="3008453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발화</a:t>
            </a: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3BE5DA2-4FBE-4A65-8532-93A9428563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40115" y="2649980"/>
            <a:ext cx="281861" cy="758251"/>
          </a:xfrm>
          <a:prstGeom prst="curvedConnector2">
            <a:avLst/>
          </a:prstGeom>
          <a:ln w="19050">
            <a:solidFill>
              <a:srgbClr val="EE26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CE1FCFB9-33BA-497F-A730-48ABE0692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7"/>
    </mc:Choice>
    <mc:Fallback xmlns="">
      <p:transition spd="slow" advTm="16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C9620-48F7-4917-B160-5630AA96871D}"/>
              </a:ext>
            </a:extLst>
          </p:cNvPr>
          <p:cNvSpPr txBox="1"/>
          <p:nvPr/>
        </p:nvSpPr>
        <p:spPr>
          <a:xfrm>
            <a:off x="0" y="0"/>
            <a:ext cx="202170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(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3D21B-4947-438B-BD95-7A01A6DFE3D7}"/>
              </a:ext>
            </a:extLst>
          </p:cNvPr>
          <p:cNvSpPr txBox="1"/>
          <p:nvPr/>
        </p:nvSpPr>
        <p:spPr>
          <a:xfrm>
            <a:off x="5416166" y="822576"/>
            <a:ext cx="1359668" cy="369332"/>
          </a:xfrm>
          <a:prstGeom prst="rect">
            <a:avLst/>
          </a:prstGeom>
          <a:solidFill>
            <a:srgbClr val="EE2647"/>
          </a:solidFill>
          <a:ln>
            <a:solidFill>
              <a:srgbClr val="EE264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신경망이란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E77CF28-4F19-4506-A8A2-70F10CADE68C}"/>
              </a:ext>
            </a:extLst>
          </p:cNvPr>
          <p:cNvSpPr/>
          <p:nvPr/>
        </p:nvSpPr>
        <p:spPr>
          <a:xfrm>
            <a:off x="3230195" y="1940442"/>
            <a:ext cx="2977116" cy="2977116"/>
          </a:xfrm>
          <a:prstGeom prst="ellipse">
            <a:avLst/>
          </a:prstGeom>
          <a:solidFill>
            <a:schemeClr val="bg1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019F5B6-BF91-4371-9A27-B2540372227E}"/>
              </a:ext>
            </a:extLst>
          </p:cNvPr>
          <p:cNvSpPr/>
          <p:nvPr/>
        </p:nvSpPr>
        <p:spPr>
          <a:xfrm>
            <a:off x="3230195" y="2817628"/>
            <a:ext cx="1222743" cy="1222743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95AE789-3D96-474F-8CFA-32AF628C5BD7}"/>
              </a:ext>
            </a:extLst>
          </p:cNvPr>
          <p:cNvSpPr/>
          <p:nvPr/>
        </p:nvSpPr>
        <p:spPr>
          <a:xfrm>
            <a:off x="4984567" y="2817628"/>
            <a:ext cx="1222744" cy="1222744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2B0428-F84E-493E-83EC-72F9C9A08732}"/>
              </a:ext>
            </a:extLst>
          </p:cNvPr>
          <p:cNvCxnSpPr/>
          <p:nvPr/>
        </p:nvCxnSpPr>
        <p:spPr>
          <a:xfrm>
            <a:off x="2379590" y="2413591"/>
            <a:ext cx="967563" cy="404037"/>
          </a:xfrm>
          <a:prstGeom prst="straightConnector1">
            <a:avLst/>
          </a:prstGeom>
          <a:ln w="12700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CEA6A5-8DE9-472E-AE67-6ECBB805E2CB}"/>
              </a:ext>
            </a:extLst>
          </p:cNvPr>
          <p:cNvSpPr txBox="1"/>
          <p:nvPr/>
        </p:nvSpPr>
        <p:spPr>
          <a:xfrm>
            <a:off x="2322514" y="2061612"/>
            <a:ext cx="883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바이어스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8A43DA-9AF4-4B72-9FAB-FA15122DA933}"/>
                  </a:ext>
                </a:extLst>
              </p:cNvPr>
              <p:cNvSpPr txBox="1"/>
              <p:nvPr/>
            </p:nvSpPr>
            <p:spPr>
              <a:xfrm>
                <a:off x="2082123" y="2246278"/>
                <a:ext cx="2118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>
                  <a:solidFill>
                    <a:srgbClr val="EE2647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8A43DA-9AF4-4B72-9FAB-FA15122D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123" y="2246278"/>
                <a:ext cx="211853" cy="276999"/>
              </a:xfrm>
              <a:prstGeom prst="rect">
                <a:avLst/>
              </a:prstGeom>
              <a:blipFill>
                <a:blip r:embed="rId5"/>
                <a:stretch>
                  <a:fillRect l="-20588" r="-20588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6FDA41-DC08-41B0-ABC0-FE0B10D309E1}"/>
              </a:ext>
            </a:extLst>
          </p:cNvPr>
          <p:cNvCxnSpPr>
            <a:cxnSpLocks/>
          </p:cNvCxnSpPr>
          <p:nvPr/>
        </p:nvCxnSpPr>
        <p:spPr>
          <a:xfrm flipV="1">
            <a:off x="2529967" y="4169391"/>
            <a:ext cx="912879" cy="487669"/>
          </a:xfrm>
          <a:prstGeom prst="straightConnector1">
            <a:avLst/>
          </a:prstGeom>
          <a:ln w="12700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DF963-3B61-4233-BBEE-F545F1114AAD}"/>
                  </a:ext>
                </a:extLst>
              </p:cNvPr>
              <p:cNvSpPr txBox="1"/>
              <p:nvPr/>
            </p:nvSpPr>
            <p:spPr>
              <a:xfrm>
                <a:off x="2318114" y="4552716"/>
                <a:ext cx="212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>
                  <a:solidFill>
                    <a:srgbClr val="EE2647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DF963-3B61-4233-BBEE-F545F111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114" y="4552716"/>
                <a:ext cx="212173" cy="276999"/>
              </a:xfrm>
              <a:prstGeom prst="rect">
                <a:avLst/>
              </a:prstGeom>
              <a:blipFill>
                <a:blip r:embed="rId6"/>
                <a:stretch>
                  <a:fillRect l="-8571" r="-5714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1599682-BF22-443B-BD07-DDB518B4304F}"/>
              </a:ext>
            </a:extLst>
          </p:cNvPr>
          <p:cNvSpPr txBox="1"/>
          <p:nvPr/>
        </p:nvSpPr>
        <p:spPr>
          <a:xfrm>
            <a:off x="2021707" y="4767072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0228A-6603-4486-BE51-4EB0B5775419}"/>
                  </a:ext>
                </a:extLst>
              </p:cNvPr>
              <p:cNvSpPr txBox="1"/>
              <p:nvPr/>
            </p:nvSpPr>
            <p:spPr>
              <a:xfrm>
                <a:off x="2649459" y="4125592"/>
                <a:ext cx="474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i="1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ko-KR" altLang="en-US" dirty="0">
                  <a:solidFill>
                    <a:srgbClr val="EE2647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0228A-6603-4486-BE51-4EB0B577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59" y="4125592"/>
                <a:ext cx="474810" cy="276999"/>
              </a:xfrm>
              <a:prstGeom prst="rect">
                <a:avLst/>
              </a:prstGeom>
              <a:blipFill>
                <a:blip r:embed="rId7"/>
                <a:stretch>
                  <a:fillRect l="-5128" r="-384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35415AB-9456-4B14-B2E8-869A9E4B27AE}"/>
              </a:ext>
            </a:extLst>
          </p:cNvPr>
          <p:cNvSpPr txBox="1"/>
          <p:nvPr/>
        </p:nvSpPr>
        <p:spPr>
          <a:xfrm>
            <a:off x="2429516" y="3853997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가중치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3EE2868-3142-482C-B737-68D1BF21CBE3}"/>
              </a:ext>
            </a:extLst>
          </p:cNvPr>
          <p:cNvCxnSpPr>
            <a:cxnSpLocks/>
          </p:cNvCxnSpPr>
          <p:nvPr/>
        </p:nvCxnSpPr>
        <p:spPr>
          <a:xfrm>
            <a:off x="4452938" y="3434314"/>
            <a:ext cx="453256" cy="0"/>
          </a:xfrm>
          <a:prstGeom prst="straightConnector1">
            <a:avLst/>
          </a:prstGeom>
          <a:ln w="12700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F0EEAB-65EF-4447-BD0B-B0DF11B3318D}"/>
                  </a:ext>
                </a:extLst>
              </p:cNvPr>
              <p:cNvSpPr txBox="1"/>
              <p:nvPr/>
            </p:nvSpPr>
            <p:spPr>
              <a:xfrm>
                <a:off x="4568542" y="2921548"/>
                <a:ext cx="222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rgbClr val="EE2647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F0EEAB-65EF-4447-BD0B-B0DF11B33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542" y="2921548"/>
                <a:ext cx="222048" cy="276999"/>
              </a:xfrm>
              <a:prstGeom prst="rect">
                <a:avLst/>
              </a:prstGeom>
              <a:blipFill>
                <a:blip r:embed="rId8"/>
                <a:stretch>
                  <a:fillRect l="-8108" r="-5405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0B725CD-FB65-4CA9-ADC0-095634176A8E}"/>
              </a:ext>
            </a:extLst>
          </p:cNvPr>
          <p:cNvSpPr txBox="1"/>
          <p:nvPr/>
        </p:nvSpPr>
        <p:spPr>
          <a:xfrm>
            <a:off x="4325142" y="2734787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92E49D-F7CB-4CB1-8C19-F35354657D3A}"/>
                  </a:ext>
                </a:extLst>
              </p:cNvPr>
              <p:cNvSpPr txBox="1"/>
              <p:nvPr/>
            </p:nvSpPr>
            <p:spPr>
              <a:xfrm>
                <a:off x="3449215" y="3290499"/>
                <a:ext cx="784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>
                  <a:solidFill>
                    <a:srgbClr val="EE2647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92E49D-F7CB-4CB1-8C19-F35354657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215" y="3290499"/>
                <a:ext cx="784702" cy="276999"/>
              </a:xfrm>
              <a:prstGeom prst="rect">
                <a:avLst/>
              </a:prstGeom>
              <a:blipFill>
                <a:blip r:embed="rId9"/>
                <a:stretch>
                  <a:fillRect l="-2326" r="-387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2F5-A14D-43A6-8DEF-46274E004CA3}"/>
                  </a:ext>
                </a:extLst>
              </p:cNvPr>
              <p:cNvSpPr txBox="1"/>
              <p:nvPr/>
            </p:nvSpPr>
            <p:spPr>
              <a:xfrm>
                <a:off x="5100171" y="3290499"/>
                <a:ext cx="105635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ko-KR" b="0" i="0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ko-KR" altLang="en-US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EE2647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2F5-A14D-43A6-8DEF-46274E004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171" y="3290499"/>
                <a:ext cx="1056351" cy="276999"/>
              </a:xfrm>
              <a:prstGeom prst="rect">
                <a:avLst/>
              </a:prstGeom>
              <a:blipFill>
                <a:blip r:embed="rId10"/>
                <a:stretch>
                  <a:fillRect l="-4624" r="-924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6842B31-D506-4F88-98FD-C0400FCBFCE3}"/>
              </a:ext>
            </a:extLst>
          </p:cNvPr>
          <p:cNvCxnSpPr>
            <a:cxnSpLocks/>
          </p:cNvCxnSpPr>
          <p:nvPr/>
        </p:nvCxnSpPr>
        <p:spPr>
          <a:xfrm>
            <a:off x="6207311" y="3428998"/>
            <a:ext cx="804530" cy="0"/>
          </a:xfrm>
          <a:prstGeom prst="straightConnector1">
            <a:avLst/>
          </a:prstGeom>
          <a:ln w="12700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B88783-177A-4680-AB6E-FDF2228B9085}"/>
                  </a:ext>
                </a:extLst>
              </p:cNvPr>
              <p:cNvSpPr txBox="1"/>
              <p:nvPr/>
            </p:nvSpPr>
            <p:spPr>
              <a:xfrm>
                <a:off x="7141611" y="3241072"/>
                <a:ext cx="215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EE264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dirty="0">
                  <a:solidFill>
                    <a:srgbClr val="EE2647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B88783-177A-4680-AB6E-FDF2228B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611" y="3241072"/>
                <a:ext cx="215635" cy="276999"/>
              </a:xfrm>
              <a:prstGeom prst="rect">
                <a:avLst/>
              </a:prstGeom>
              <a:blipFill>
                <a:blip r:embed="rId11"/>
                <a:stretch>
                  <a:fillRect l="-8571" r="-8571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31D0C46-10E5-406A-9C1E-261DBCA6085D}"/>
              </a:ext>
            </a:extLst>
          </p:cNvPr>
          <p:cNvSpPr txBox="1"/>
          <p:nvPr/>
        </p:nvSpPr>
        <p:spPr>
          <a:xfrm>
            <a:off x="6907219" y="3567498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출력값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165623-44D7-4259-A217-67E38CD8E07F}"/>
              </a:ext>
            </a:extLst>
          </p:cNvPr>
          <p:cNvSpPr txBox="1"/>
          <p:nvPr/>
        </p:nvSpPr>
        <p:spPr>
          <a:xfrm>
            <a:off x="8550367" y="3151999"/>
            <a:ext cx="1281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계층의</a:t>
            </a:r>
            <a:br>
              <a:rPr lang="en-US" altLang="ko-KR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solidFill>
                  <a:srgbClr val="EE26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입력으로 전달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9B529F9-BB1D-489D-AA3B-BC9C1291EC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84"/>
    </mc:Choice>
    <mc:Fallback xmlns="">
      <p:transition spd="slow" advTm="32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.7|9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6|7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0.2|3.5|8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2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.8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6.5|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.1|1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8.8|5.8|7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3584</Words>
  <Application>Microsoft Office PowerPoint</Application>
  <PresentationFormat>와이드스크린</PresentationFormat>
  <Paragraphs>696</Paragraphs>
  <Slides>44</Slides>
  <Notes>42</Notes>
  <HiddenSlides>0</HiddenSlides>
  <MMClips>44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나눔스퀘어라운드 Bold</vt:lpstr>
      <vt:lpstr>맑은 고딕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JungIn Yoon</dc:creator>
  <cp:lastModifiedBy>JungIn Yoon</cp:lastModifiedBy>
  <cp:revision>1584</cp:revision>
  <dcterms:created xsi:type="dcterms:W3CDTF">2020-05-01T13:37:59Z</dcterms:created>
  <dcterms:modified xsi:type="dcterms:W3CDTF">2020-05-24T16:20:56Z</dcterms:modified>
</cp:coreProperties>
</file>